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34"/>
  </p:notesMasterIdLst>
  <p:sldIdLst>
    <p:sldId id="256" r:id="rId3"/>
    <p:sldId id="257" r:id="rId4"/>
    <p:sldId id="258" r:id="rId5"/>
    <p:sldId id="279" r:id="rId6"/>
    <p:sldId id="259" r:id="rId7"/>
    <p:sldId id="260" r:id="rId8"/>
    <p:sldId id="261" r:id="rId9"/>
    <p:sldId id="262" r:id="rId10"/>
    <p:sldId id="263" r:id="rId11"/>
    <p:sldId id="264" r:id="rId12"/>
    <p:sldId id="265" r:id="rId13"/>
    <p:sldId id="266" r:id="rId14"/>
    <p:sldId id="267" r:id="rId15"/>
    <p:sldId id="280" r:id="rId16"/>
    <p:sldId id="281" r:id="rId17"/>
    <p:sldId id="293" r:id="rId18"/>
    <p:sldId id="282" r:id="rId19"/>
    <p:sldId id="269" r:id="rId20"/>
    <p:sldId id="283" r:id="rId21"/>
    <p:sldId id="284" r:id="rId22"/>
    <p:sldId id="273" r:id="rId23"/>
    <p:sldId id="288" r:id="rId24"/>
    <p:sldId id="285" r:id="rId25"/>
    <p:sldId id="271" r:id="rId26"/>
    <p:sldId id="270" r:id="rId27"/>
    <p:sldId id="286" r:id="rId28"/>
    <p:sldId id="289" r:id="rId29"/>
    <p:sldId id="272" r:id="rId30"/>
    <p:sldId id="290" r:id="rId31"/>
    <p:sldId id="275" r:id="rId32"/>
    <p:sldId id="294" r:id="rId33"/>
  </p:sldIdLst>
  <p:sldSz cx="12192000" cy="6858000"/>
  <p:notesSz cx="7315200" cy="9601200"/>
  <p:embeddedFontLst>
    <p:embeddedFont>
      <p:font typeface="Bookman Old Style" panose="02050604050505020204" pitchFamily="18" charset="0"/>
      <p:regular r:id="rId35"/>
      <p:bold r:id="rId36"/>
      <p:italic r:id="rId37"/>
      <p:boldItalic r:id="rId38"/>
    </p:embeddedFont>
    <p:embeddedFont>
      <p:font typeface="Castellar" panose="020A0402060406010301" pitchFamily="18" charset="0"/>
      <p:regular r:id="rId39"/>
    </p:embeddedFont>
    <p:embeddedFont>
      <p:font typeface="Libre Franklin" pitchFamily="2" charset="0"/>
      <p:regular r:id="rId40"/>
      <p:bold r:id="rId41"/>
      <p:italic r:id="rId42"/>
      <p:boldItalic r:id="rId43"/>
    </p:embeddedFont>
    <p:embeddedFont>
      <p:font typeface="Lovelo" panose="02000000000000000000" pitchFamily="50" charset="0"/>
      <p:bold r:id="rId44"/>
    </p:embeddedFont>
    <p:embeddedFont>
      <p:font typeface="Perpetua Titling MT" panose="02020502060505020804" pitchFamily="18"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1" roundtripDataSignature="AMtx7mgssVU9CD6pmYUlyyRk4e8xPvv0X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DCE7"/>
    <a:srgbClr val="E306A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902F3A-8890-4C3C-9262-8F71E02F7ACE}" v="89" dt="2020-08-18T14:39:19.7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56" Type="http://schemas.microsoft.com/office/2015/10/relationships/revisionInfo" Target="revisionInfo.xml"/><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08" name="Google Shape;108;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
        <p:nvSpPr>
          <p:cNvPr id="176" name="Google Shape;176;p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3044161f8_1_5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91" name="Google Shape;191;g53044161f8_1_5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99" name="Google Shape;199;p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07" name="Google Shape;207;p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6426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84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00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3069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21" name="Google Shape;221;p1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408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17" name="Google Shape;117;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2355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51" name="Google Shape;251;p2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9287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08" name="Google Shape;108;p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8966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926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36" name="Google Shape;236;p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44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28" name="Google Shape;228;p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977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410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43" name="Google Shape;243;p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88" name="Google Shape;288;p2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0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26" name="Google Shape;126;p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65" name="Google Shape;265;p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34" name="Google Shape;134;p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858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34" name="Google Shape;134;p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42" name="Google Shape;142;p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3044161f8_1_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53" name="Google Shape;153;g53044161f8_1_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60" name="Google Shape;160;p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168" name="Google Shape;168;p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
        <p:cNvGrpSpPr/>
        <p:nvPr/>
      </p:nvGrpSpPr>
      <p:grpSpPr>
        <a:xfrm>
          <a:off x="0" y="0"/>
          <a:ext cx="0" cy="0"/>
          <a:chOff x="0" y="0"/>
          <a:chExt cx="0" cy="0"/>
        </a:xfrm>
      </p:grpSpPr>
      <p:sp>
        <p:nvSpPr>
          <p:cNvPr id="14" name="Google Shape;14;p28"/>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8"/>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8000"/>
              <a:buFont typeface="Bookman Old Style"/>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8"/>
          <p:cNvSpPr txBox="1">
            <a:spLocks noGrp="1"/>
          </p:cNvSpPr>
          <p:nvPr>
            <p:ph type="subTitle" idx="1"/>
          </p:nvPr>
        </p:nvSpPr>
        <p:spPr>
          <a:xfrm>
            <a:off x="1100051" y="4645152"/>
            <a:ext cx="10058400" cy="11430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200"/>
              </a:spcBef>
              <a:spcAft>
                <a:spcPts val="0"/>
              </a:spcAft>
              <a:buSzPts val="2400"/>
              <a:buNone/>
              <a:defRPr sz="2400" cap="none">
                <a:solidFill>
                  <a:schemeClr val="dk1"/>
                </a:solidFill>
                <a:latin typeface="Libre Franklin"/>
                <a:ea typeface="Libre Franklin"/>
                <a:cs typeface="Libre Franklin"/>
                <a:sym typeface="Libre Franklin"/>
              </a:defRPr>
            </a:lvl1pPr>
            <a:lvl2pPr lvl="1" algn="ctr">
              <a:lnSpc>
                <a:spcPct val="100000"/>
              </a:lnSpc>
              <a:spcBef>
                <a:spcPts val="200"/>
              </a:spcBef>
              <a:spcAft>
                <a:spcPts val="0"/>
              </a:spcAft>
              <a:buClr>
                <a:srgbClr val="3F3F3F"/>
              </a:buClr>
              <a:buSzPts val="2400"/>
              <a:buNone/>
              <a:defRPr sz="2400"/>
            </a:lvl2pPr>
            <a:lvl3pPr lvl="2" algn="ctr">
              <a:lnSpc>
                <a:spcPct val="100000"/>
              </a:lnSpc>
              <a:spcBef>
                <a:spcPts val="400"/>
              </a:spcBef>
              <a:spcAft>
                <a:spcPts val="0"/>
              </a:spcAft>
              <a:buClr>
                <a:srgbClr val="3F3F3F"/>
              </a:buClr>
              <a:buSzPts val="2400"/>
              <a:buNone/>
              <a:defRPr sz="2400"/>
            </a:lvl3pPr>
            <a:lvl4pPr lvl="3" algn="ctr">
              <a:lnSpc>
                <a:spcPct val="100000"/>
              </a:lnSpc>
              <a:spcBef>
                <a:spcPts val="400"/>
              </a:spcBef>
              <a:spcAft>
                <a:spcPts val="0"/>
              </a:spcAft>
              <a:buClr>
                <a:srgbClr val="3F3F3F"/>
              </a:buClr>
              <a:buSzPts val="2000"/>
              <a:buNone/>
              <a:defRPr sz="2000"/>
            </a:lvl4pPr>
            <a:lvl5pPr lvl="4" algn="ctr">
              <a:lnSpc>
                <a:spcPct val="100000"/>
              </a:lnSpc>
              <a:spcBef>
                <a:spcPts val="400"/>
              </a:spcBef>
              <a:spcAft>
                <a:spcPts val="0"/>
              </a:spcAft>
              <a:buClr>
                <a:srgbClr val="3F3F3F"/>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cxnSp>
        <p:nvCxnSpPr>
          <p:cNvPr id="17" name="Google Shape;17;p28"/>
          <p:cNvCxnSpPr/>
          <p:nvPr/>
        </p:nvCxnSpPr>
        <p:spPr>
          <a:xfrm>
            <a:off x="1207658" y="4474741"/>
            <a:ext cx="9875520" cy="0"/>
          </a:xfrm>
          <a:prstGeom prst="straightConnector1">
            <a:avLst/>
          </a:prstGeom>
          <a:noFill/>
          <a:ln w="12700" cap="flat" cmpd="sng">
            <a:solidFill>
              <a:srgbClr val="3F3F3F"/>
            </a:solidFill>
            <a:prstDash val="solid"/>
            <a:round/>
            <a:headEnd type="none" w="sm" len="sm"/>
            <a:tailEnd type="none" w="sm" len="sm"/>
          </a:ln>
        </p:spPr>
      </p:cxnSp>
      <p:sp>
        <p:nvSpPr>
          <p:cNvPr id="18" name="Google Shape;18;p28"/>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20" name="Google Shape;20;p28"/>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9"/>
          <p:cNvSpPr txBox="1">
            <a:spLocks noGrp="1"/>
          </p:cNvSpPr>
          <p:nvPr>
            <p:ph type="body" idx="1"/>
          </p:nvPr>
        </p:nvSpPr>
        <p:spPr>
          <a:xfrm rot="5400000">
            <a:off x="4246034" y="-1040553"/>
            <a:ext cx="3760891" cy="10058400"/>
          </a:xfrm>
          <a:prstGeom prst="rect">
            <a:avLst/>
          </a:prstGeom>
          <a:noFill/>
          <a:ln>
            <a:noFill/>
          </a:ln>
        </p:spPr>
        <p:txBody>
          <a:bodyPr spcFirstLastPara="1" wrap="square" lIns="45700" tIns="0" rIns="45700" bIns="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0" name="Google Shape;80;p39"/>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9"/>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82" name="Google Shape;82;p39"/>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40"/>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0"/>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0"/>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40"/>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0"/>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89" name="Google Shape;89;p40"/>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8"/>
        <p:cNvGrpSpPr/>
        <p:nvPr/>
      </p:nvGrpSpPr>
      <p:grpSpPr>
        <a:xfrm>
          <a:off x="0" y="0"/>
          <a:ext cx="0" cy="0"/>
          <a:chOff x="0" y="0"/>
          <a:chExt cx="0" cy="0"/>
        </a:xfrm>
      </p:grpSpPr>
      <p:sp>
        <p:nvSpPr>
          <p:cNvPr id="99" name="Google Shape;99;p30"/>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0"/>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EFEFE"/>
              </a:buClr>
              <a:buSzPts val="8000"/>
              <a:buFont typeface="Bookman Old Style"/>
              <a:buNone/>
              <a:defRPr sz="8000">
                <a:solidFill>
                  <a:srgbClr val="FEFEF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0"/>
          <p:cNvSpPr txBox="1">
            <a:spLocks noGrp="1"/>
          </p:cNvSpPr>
          <p:nvPr>
            <p:ph type="subTitle" idx="1"/>
          </p:nvPr>
        </p:nvSpPr>
        <p:spPr>
          <a:xfrm>
            <a:off x="1100051" y="4645152"/>
            <a:ext cx="10058400" cy="11430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200"/>
              </a:spcBef>
              <a:spcAft>
                <a:spcPts val="0"/>
              </a:spcAft>
              <a:buSzPts val="2400"/>
              <a:buNone/>
              <a:defRPr sz="2400" cap="none">
                <a:solidFill>
                  <a:schemeClr val="lt1"/>
                </a:solidFill>
                <a:latin typeface="Libre Franklin"/>
                <a:ea typeface="Libre Franklin"/>
                <a:cs typeface="Libre Franklin"/>
                <a:sym typeface="Libre Franklin"/>
              </a:defRPr>
            </a:lvl1pPr>
            <a:lvl2pPr lvl="1" algn="ctr">
              <a:lnSpc>
                <a:spcPct val="100000"/>
              </a:lnSpc>
              <a:spcBef>
                <a:spcPts val="200"/>
              </a:spcBef>
              <a:spcAft>
                <a:spcPts val="0"/>
              </a:spcAft>
              <a:buClr>
                <a:srgbClr val="FEFEFE"/>
              </a:buClr>
              <a:buSzPts val="2400"/>
              <a:buNone/>
              <a:defRPr sz="2400"/>
            </a:lvl2pPr>
            <a:lvl3pPr lvl="2" algn="ctr">
              <a:lnSpc>
                <a:spcPct val="100000"/>
              </a:lnSpc>
              <a:spcBef>
                <a:spcPts val="400"/>
              </a:spcBef>
              <a:spcAft>
                <a:spcPts val="0"/>
              </a:spcAft>
              <a:buClr>
                <a:srgbClr val="FEFEFE"/>
              </a:buClr>
              <a:buSzPts val="2400"/>
              <a:buNone/>
              <a:defRPr sz="2400"/>
            </a:lvl3pPr>
            <a:lvl4pPr lvl="3" algn="ctr">
              <a:lnSpc>
                <a:spcPct val="100000"/>
              </a:lnSpc>
              <a:spcBef>
                <a:spcPts val="400"/>
              </a:spcBef>
              <a:spcAft>
                <a:spcPts val="0"/>
              </a:spcAft>
              <a:buClr>
                <a:srgbClr val="FEFEFE"/>
              </a:buClr>
              <a:buSzPts val="2000"/>
              <a:buNone/>
              <a:defRPr sz="2000"/>
            </a:lvl4pPr>
            <a:lvl5pPr lvl="4" algn="ctr">
              <a:lnSpc>
                <a:spcPct val="100000"/>
              </a:lnSpc>
              <a:spcBef>
                <a:spcPts val="400"/>
              </a:spcBef>
              <a:spcAft>
                <a:spcPts val="0"/>
              </a:spcAft>
              <a:buClr>
                <a:srgbClr val="FEFEFE"/>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cxnSp>
        <p:nvCxnSpPr>
          <p:cNvPr id="102" name="Google Shape;102;p30"/>
          <p:cNvCxnSpPr/>
          <p:nvPr/>
        </p:nvCxnSpPr>
        <p:spPr>
          <a:xfrm>
            <a:off x="1207658" y="4474741"/>
            <a:ext cx="9875520" cy="0"/>
          </a:xfrm>
          <a:prstGeom prst="straightConnector1">
            <a:avLst/>
          </a:prstGeom>
          <a:noFill/>
          <a:ln w="12700" cap="flat" cmpd="sng">
            <a:solidFill>
              <a:srgbClr val="FEFEFE"/>
            </a:solidFill>
            <a:prstDash val="solid"/>
            <a:round/>
            <a:headEnd type="none" w="sm" len="sm"/>
            <a:tailEnd type="none" w="sm" len="sm"/>
          </a:ln>
        </p:spPr>
      </p:cxnSp>
      <p:sp>
        <p:nvSpPr>
          <p:cNvPr id="103" name="Google Shape;103;p30"/>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0"/>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105" name="Google Shape;105;p30"/>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1"/>
        <p:cNvGrpSpPr/>
        <p:nvPr/>
      </p:nvGrpSpPr>
      <p:grpSpPr>
        <a:xfrm>
          <a:off x="0" y="0"/>
          <a:ext cx="0" cy="0"/>
          <a:chOff x="0" y="0"/>
          <a:chExt cx="0" cy="0"/>
        </a:xfrm>
      </p:grpSpPr>
      <p:sp>
        <p:nvSpPr>
          <p:cNvPr id="22" name="Google Shape;22;p31"/>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1"/>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1"/>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25" name="Google Shape;25;p31"/>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2"/>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31" name="Google Shape;31;p32"/>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
        <p:cNvGrpSpPr/>
        <p:nvPr/>
      </p:nvGrpSpPr>
      <p:grpSpPr>
        <a:xfrm>
          <a:off x="0" y="0"/>
          <a:ext cx="0" cy="0"/>
          <a:chOff x="0" y="0"/>
          <a:chExt cx="0" cy="0"/>
        </a:xfrm>
      </p:grpSpPr>
      <p:sp>
        <p:nvSpPr>
          <p:cNvPr id="33" name="Google Shape;33;p33"/>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3"/>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2626"/>
              </a:buClr>
              <a:buSzPts val="8000"/>
              <a:buFont typeface="Bookman Old Style"/>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1097280" y="4663440"/>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200"/>
              </a:spcBef>
              <a:spcAft>
                <a:spcPts val="0"/>
              </a:spcAft>
              <a:buSzPts val="2400"/>
              <a:buNone/>
              <a:defRPr sz="2400" cap="none">
                <a:solidFill>
                  <a:schemeClr val="dk1"/>
                </a:solidFill>
                <a:latin typeface="Libre Franklin"/>
                <a:ea typeface="Libre Franklin"/>
                <a:cs typeface="Libre Franklin"/>
                <a:sym typeface="Libre Franklin"/>
              </a:defRPr>
            </a:lvl1pPr>
            <a:lvl2pPr marL="914400" lvl="1" indent="-228600" algn="l">
              <a:lnSpc>
                <a:spcPct val="100000"/>
              </a:lnSpc>
              <a:spcBef>
                <a:spcPts val="200"/>
              </a:spcBef>
              <a:spcAft>
                <a:spcPts val="0"/>
              </a:spcAft>
              <a:buClr>
                <a:srgbClr val="888888"/>
              </a:buClr>
              <a:buSzPts val="1800"/>
              <a:buNone/>
              <a:defRPr sz="1800">
                <a:solidFill>
                  <a:srgbClr val="888888"/>
                </a:solidFill>
              </a:defRPr>
            </a:lvl2pPr>
            <a:lvl3pPr marL="1371600" lvl="2" indent="-228600" algn="l">
              <a:lnSpc>
                <a:spcPct val="100000"/>
              </a:lnSpc>
              <a:spcBef>
                <a:spcPts val="400"/>
              </a:spcBef>
              <a:spcAft>
                <a:spcPts val="0"/>
              </a:spcAft>
              <a:buClr>
                <a:srgbClr val="888888"/>
              </a:buClr>
              <a:buSzPts val="1600"/>
              <a:buNone/>
              <a:defRPr sz="1600">
                <a:solidFill>
                  <a:srgbClr val="888888"/>
                </a:solidFill>
              </a:defRPr>
            </a:lvl3pPr>
            <a:lvl4pPr marL="1828800" lvl="3" indent="-228600" algn="l">
              <a:lnSpc>
                <a:spcPct val="100000"/>
              </a:lnSpc>
              <a:spcBef>
                <a:spcPts val="400"/>
              </a:spcBef>
              <a:spcAft>
                <a:spcPts val="0"/>
              </a:spcAft>
              <a:buClr>
                <a:srgbClr val="888888"/>
              </a:buClr>
              <a:buSzPts val="1400"/>
              <a:buNone/>
              <a:defRPr sz="1400">
                <a:solidFill>
                  <a:srgbClr val="888888"/>
                </a:solidFill>
              </a:defRPr>
            </a:lvl4pPr>
            <a:lvl5pPr marL="2286000" lvl="4" indent="-228600" algn="l">
              <a:lnSpc>
                <a:spcPct val="100000"/>
              </a:lnSpc>
              <a:spcBef>
                <a:spcPts val="400"/>
              </a:spcBef>
              <a:spcAft>
                <a:spcPts val="0"/>
              </a:spcAft>
              <a:buClr>
                <a:srgbClr val="888888"/>
              </a:buClr>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cxnSp>
        <p:nvCxnSpPr>
          <p:cNvPr id="36" name="Google Shape;36;p33"/>
          <p:cNvCxnSpPr/>
          <p:nvPr/>
        </p:nvCxnSpPr>
        <p:spPr>
          <a:xfrm>
            <a:off x="1207658" y="4485132"/>
            <a:ext cx="9875520" cy="0"/>
          </a:xfrm>
          <a:prstGeom prst="straightConnector1">
            <a:avLst/>
          </a:prstGeom>
          <a:noFill/>
          <a:ln w="12700" cap="flat" cmpd="sng">
            <a:solidFill>
              <a:srgbClr val="3F3F3F"/>
            </a:solidFill>
            <a:prstDash val="solid"/>
            <a:round/>
            <a:headEnd type="none" w="sm" len="sm"/>
            <a:tailEnd type="none" w="sm" len="sm"/>
          </a:ln>
        </p:spPr>
      </p:cxnSp>
      <p:sp>
        <p:nvSpPr>
          <p:cNvPr id="37" name="Google Shape;37;p33"/>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39" name="Google Shape;39;p33"/>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1097280" y="2120900"/>
            <a:ext cx="4639736" cy="3748193"/>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3" name="Google Shape;43;p34"/>
          <p:cNvSpPr txBox="1">
            <a:spLocks noGrp="1"/>
          </p:cNvSpPr>
          <p:nvPr>
            <p:ph type="body" idx="2"/>
          </p:nvPr>
        </p:nvSpPr>
        <p:spPr>
          <a:xfrm>
            <a:off x="6515944" y="2120900"/>
            <a:ext cx="4639736" cy="3748194"/>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4"/>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46" name="Google Shape;46;p34"/>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5"/>
          <p:cNvSpPr txBox="1">
            <a:spLocks noGrp="1"/>
          </p:cNvSpPr>
          <p:nvPr>
            <p:ph type="body" idx="1"/>
          </p:nvPr>
        </p:nvSpPr>
        <p:spPr>
          <a:xfrm>
            <a:off x="1097280" y="2057400"/>
            <a:ext cx="4639736"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200"/>
              </a:spcBef>
              <a:spcAft>
                <a:spcPts val="0"/>
              </a:spcAft>
              <a:buSzPts val="2000"/>
              <a:buNone/>
              <a:defRPr sz="2000" b="0" cap="none">
                <a:solidFill>
                  <a:schemeClr val="dk1"/>
                </a:solidFill>
              </a:defRPr>
            </a:lvl1pPr>
            <a:lvl2pPr marL="914400" lvl="1" indent="-228600" algn="l">
              <a:lnSpc>
                <a:spcPct val="100000"/>
              </a:lnSpc>
              <a:spcBef>
                <a:spcPts val="200"/>
              </a:spcBef>
              <a:spcAft>
                <a:spcPts val="0"/>
              </a:spcAft>
              <a:buClr>
                <a:srgbClr val="3F3F3F"/>
              </a:buClr>
              <a:buSzPts val="2000"/>
              <a:buNone/>
              <a:defRPr sz="2000" b="1"/>
            </a:lvl2pPr>
            <a:lvl3pPr marL="1371600" lvl="2" indent="-228600" algn="l">
              <a:lnSpc>
                <a:spcPct val="100000"/>
              </a:lnSpc>
              <a:spcBef>
                <a:spcPts val="400"/>
              </a:spcBef>
              <a:spcAft>
                <a:spcPts val="0"/>
              </a:spcAft>
              <a:buClr>
                <a:srgbClr val="3F3F3F"/>
              </a:buClr>
              <a:buSzPts val="1800"/>
              <a:buNone/>
              <a:defRPr sz="1800" b="1"/>
            </a:lvl3pPr>
            <a:lvl4pPr marL="1828800" lvl="3" indent="-228600" algn="l">
              <a:lnSpc>
                <a:spcPct val="100000"/>
              </a:lnSpc>
              <a:spcBef>
                <a:spcPts val="400"/>
              </a:spcBef>
              <a:spcAft>
                <a:spcPts val="0"/>
              </a:spcAft>
              <a:buClr>
                <a:srgbClr val="3F3F3F"/>
              </a:buClr>
              <a:buSzPts val="1600"/>
              <a:buNone/>
              <a:defRPr sz="1600" b="1"/>
            </a:lvl4pPr>
            <a:lvl5pPr marL="2286000" lvl="4" indent="-228600" algn="l">
              <a:lnSpc>
                <a:spcPct val="100000"/>
              </a:lnSpc>
              <a:spcBef>
                <a:spcPts val="400"/>
              </a:spcBef>
              <a:spcAft>
                <a:spcPts val="0"/>
              </a:spcAft>
              <a:buClr>
                <a:srgbClr val="3F3F3F"/>
              </a:buClr>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0" name="Google Shape;50;p35"/>
          <p:cNvSpPr txBox="1">
            <a:spLocks noGrp="1"/>
          </p:cNvSpPr>
          <p:nvPr>
            <p:ph type="body" idx="2"/>
          </p:nvPr>
        </p:nvSpPr>
        <p:spPr>
          <a:xfrm>
            <a:off x="1097280" y="2958274"/>
            <a:ext cx="4639736" cy="291082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1" name="Google Shape;51;p35"/>
          <p:cNvSpPr txBox="1">
            <a:spLocks noGrp="1"/>
          </p:cNvSpPr>
          <p:nvPr>
            <p:ph type="body" idx="3"/>
          </p:nvPr>
        </p:nvSpPr>
        <p:spPr>
          <a:xfrm>
            <a:off x="6515944" y="2057400"/>
            <a:ext cx="4639736"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200"/>
              </a:spcBef>
              <a:spcAft>
                <a:spcPts val="0"/>
              </a:spcAft>
              <a:buSzPts val="2000"/>
              <a:buNone/>
              <a:defRPr sz="2000" b="0" cap="none">
                <a:solidFill>
                  <a:schemeClr val="dk1"/>
                </a:solidFill>
              </a:defRPr>
            </a:lvl1pPr>
            <a:lvl2pPr marL="914400" lvl="1" indent="-228600" algn="l">
              <a:lnSpc>
                <a:spcPct val="100000"/>
              </a:lnSpc>
              <a:spcBef>
                <a:spcPts val="200"/>
              </a:spcBef>
              <a:spcAft>
                <a:spcPts val="0"/>
              </a:spcAft>
              <a:buClr>
                <a:srgbClr val="3F3F3F"/>
              </a:buClr>
              <a:buSzPts val="2000"/>
              <a:buNone/>
              <a:defRPr sz="2000" b="1"/>
            </a:lvl2pPr>
            <a:lvl3pPr marL="1371600" lvl="2" indent="-228600" algn="l">
              <a:lnSpc>
                <a:spcPct val="100000"/>
              </a:lnSpc>
              <a:spcBef>
                <a:spcPts val="400"/>
              </a:spcBef>
              <a:spcAft>
                <a:spcPts val="0"/>
              </a:spcAft>
              <a:buClr>
                <a:srgbClr val="3F3F3F"/>
              </a:buClr>
              <a:buSzPts val="1800"/>
              <a:buNone/>
              <a:defRPr sz="1800" b="1"/>
            </a:lvl3pPr>
            <a:lvl4pPr marL="1828800" lvl="3" indent="-228600" algn="l">
              <a:lnSpc>
                <a:spcPct val="100000"/>
              </a:lnSpc>
              <a:spcBef>
                <a:spcPts val="400"/>
              </a:spcBef>
              <a:spcAft>
                <a:spcPts val="0"/>
              </a:spcAft>
              <a:buClr>
                <a:srgbClr val="3F3F3F"/>
              </a:buClr>
              <a:buSzPts val="1600"/>
              <a:buNone/>
              <a:defRPr sz="1600" b="1"/>
            </a:lvl4pPr>
            <a:lvl5pPr marL="2286000" lvl="4" indent="-228600" algn="l">
              <a:lnSpc>
                <a:spcPct val="100000"/>
              </a:lnSpc>
              <a:spcBef>
                <a:spcPts val="400"/>
              </a:spcBef>
              <a:spcAft>
                <a:spcPts val="0"/>
              </a:spcAft>
              <a:buClr>
                <a:srgbClr val="3F3F3F"/>
              </a:buClr>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2" name="Google Shape;52;p35"/>
          <p:cNvSpPr txBox="1">
            <a:spLocks noGrp="1"/>
          </p:cNvSpPr>
          <p:nvPr>
            <p:ph type="body" idx="4"/>
          </p:nvPr>
        </p:nvSpPr>
        <p:spPr>
          <a:xfrm>
            <a:off x="6515944" y="2958273"/>
            <a:ext cx="4639736" cy="2910821"/>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35"/>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5"/>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55" name="Google Shape;55;p35"/>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6"/>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60" name="Google Shape;60;p36"/>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1"/>
        <p:cNvGrpSpPr/>
        <p:nvPr/>
      </p:nvGrpSpPr>
      <p:grpSpPr>
        <a:xfrm>
          <a:off x="0" y="0"/>
          <a:ext cx="0" cy="0"/>
          <a:chOff x="0" y="0"/>
          <a:chExt cx="0" cy="0"/>
        </a:xfrm>
      </p:grpSpPr>
      <p:sp>
        <p:nvSpPr>
          <p:cNvPr id="62" name="Google Shape;62;p37"/>
          <p:cNvSpPr/>
          <p:nvPr/>
        </p:nvSpPr>
        <p:spPr>
          <a:xfrm>
            <a:off x="16" y="0"/>
            <a:ext cx="4654296" cy="68580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7"/>
          <p:cNvSpPr txBox="1">
            <a:spLocks noGrp="1"/>
          </p:cNvSpPr>
          <p:nvPr>
            <p:ph type="title"/>
          </p:nvPr>
        </p:nvSpPr>
        <p:spPr>
          <a:xfrm>
            <a:off x="643466" y="786383"/>
            <a:ext cx="3517567" cy="20939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600"/>
              <a:buFont typeface="Bookman Old Style"/>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7"/>
          <p:cNvSpPr txBox="1">
            <a:spLocks noGrp="1"/>
          </p:cNvSpPr>
          <p:nvPr>
            <p:ph type="body" idx="1"/>
          </p:nvPr>
        </p:nvSpPr>
        <p:spPr>
          <a:xfrm>
            <a:off x="5458984" y="812799"/>
            <a:ext cx="5928344" cy="5294757"/>
          </a:xfrm>
          <a:prstGeom prst="rect">
            <a:avLst/>
          </a:prstGeom>
          <a:noFill/>
          <a:ln>
            <a:noFill/>
          </a:ln>
        </p:spPr>
        <p:txBody>
          <a:bodyPr spcFirstLastPara="1" wrap="square" lIns="0" tIns="45700" rIns="0" bIns="45700" anchor="t" anchorCtr="0">
            <a:normAutofit/>
          </a:bodyPr>
          <a:lstStyle>
            <a:lvl1pPr marL="457200" lvl="0" indent="-342900" algn="l">
              <a:lnSpc>
                <a:spcPct val="110000"/>
              </a:lnSpc>
              <a:spcBef>
                <a:spcPts val="1200"/>
              </a:spcBef>
              <a:spcAft>
                <a:spcPts val="0"/>
              </a:spcAft>
              <a:buSzPts val="1800"/>
              <a:buChar char=" "/>
              <a:defRPr/>
            </a:lvl1pPr>
            <a:lvl2pPr marL="914400" lvl="1" indent="-342900" algn="l">
              <a:lnSpc>
                <a:spcPct val="100000"/>
              </a:lnSpc>
              <a:spcBef>
                <a:spcPts val="200"/>
              </a:spcBef>
              <a:spcAft>
                <a:spcPts val="0"/>
              </a:spcAft>
              <a:buClr>
                <a:srgbClr val="3F3F3F"/>
              </a:buClr>
              <a:buSzPts val="1800"/>
              <a:buChar char="◦"/>
              <a:defRPr/>
            </a:lvl2pPr>
            <a:lvl3pPr marL="1371600" lvl="2" indent="-342900" algn="l">
              <a:lnSpc>
                <a:spcPct val="100000"/>
              </a:lnSpc>
              <a:spcBef>
                <a:spcPts val="400"/>
              </a:spcBef>
              <a:spcAft>
                <a:spcPts val="0"/>
              </a:spcAft>
              <a:buClr>
                <a:srgbClr val="3F3F3F"/>
              </a:buClr>
              <a:buSzPts val="1800"/>
              <a:buChar char="◦"/>
              <a:defRPr/>
            </a:lvl3pPr>
            <a:lvl4pPr marL="1828800" lvl="3" indent="-342900" algn="l">
              <a:lnSpc>
                <a:spcPct val="100000"/>
              </a:lnSpc>
              <a:spcBef>
                <a:spcPts val="400"/>
              </a:spcBef>
              <a:spcAft>
                <a:spcPts val="0"/>
              </a:spcAft>
              <a:buClr>
                <a:srgbClr val="3F3F3F"/>
              </a:buClr>
              <a:buSzPts val="1800"/>
              <a:buChar char="◦"/>
              <a:defRPr/>
            </a:lvl4pPr>
            <a:lvl5pPr marL="2286000" lvl="4" indent="-342900" algn="l">
              <a:lnSpc>
                <a:spcPct val="100000"/>
              </a:lnSpc>
              <a:spcBef>
                <a:spcPts val="400"/>
              </a:spcBef>
              <a:spcAft>
                <a:spcPts val="0"/>
              </a:spcAft>
              <a:buClr>
                <a:srgbClr val="3F3F3F"/>
              </a:buClr>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5" name="Google Shape;65;p37"/>
          <p:cNvSpPr txBox="1">
            <a:spLocks noGrp="1"/>
          </p:cNvSpPr>
          <p:nvPr>
            <p:ph type="body" idx="2"/>
          </p:nvPr>
        </p:nvSpPr>
        <p:spPr>
          <a:xfrm>
            <a:off x="643465" y="3043050"/>
            <a:ext cx="3517567" cy="3064505"/>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200"/>
              </a:spcBef>
              <a:spcAft>
                <a:spcPts val="0"/>
              </a:spcAft>
              <a:buSzPts val="1800"/>
              <a:buNone/>
              <a:defRPr sz="1800">
                <a:solidFill>
                  <a:srgbClr val="FFFFFF"/>
                </a:solidFill>
              </a:defRPr>
            </a:lvl1pPr>
            <a:lvl2pPr marL="914400" lvl="1" indent="-228600" algn="l">
              <a:lnSpc>
                <a:spcPct val="100000"/>
              </a:lnSpc>
              <a:spcBef>
                <a:spcPts val="200"/>
              </a:spcBef>
              <a:spcAft>
                <a:spcPts val="0"/>
              </a:spcAft>
              <a:buClr>
                <a:srgbClr val="3F3F3F"/>
              </a:buClr>
              <a:buSzPts val="1200"/>
              <a:buNone/>
              <a:defRPr sz="1200"/>
            </a:lvl2pPr>
            <a:lvl3pPr marL="1371600" lvl="2" indent="-228600" algn="l">
              <a:lnSpc>
                <a:spcPct val="100000"/>
              </a:lnSpc>
              <a:spcBef>
                <a:spcPts val="400"/>
              </a:spcBef>
              <a:spcAft>
                <a:spcPts val="0"/>
              </a:spcAft>
              <a:buClr>
                <a:srgbClr val="3F3F3F"/>
              </a:buClr>
              <a:buSzPts val="1000"/>
              <a:buNone/>
              <a:defRPr sz="1000"/>
            </a:lvl3pPr>
            <a:lvl4pPr marL="1828800" lvl="3" indent="-228600" algn="l">
              <a:lnSpc>
                <a:spcPct val="100000"/>
              </a:lnSpc>
              <a:spcBef>
                <a:spcPts val="400"/>
              </a:spcBef>
              <a:spcAft>
                <a:spcPts val="0"/>
              </a:spcAft>
              <a:buClr>
                <a:srgbClr val="3F3F3F"/>
              </a:buClr>
              <a:buSzPts val="900"/>
              <a:buNone/>
              <a:defRPr sz="900"/>
            </a:lvl4pPr>
            <a:lvl5pPr marL="2286000" lvl="4" indent="-228600" algn="l">
              <a:lnSpc>
                <a:spcPct val="100000"/>
              </a:lnSpc>
              <a:spcBef>
                <a:spcPts val="400"/>
              </a:spcBef>
              <a:spcAft>
                <a:spcPts val="0"/>
              </a:spcAft>
              <a:buClr>
                <a:srgbClr val="3F3F3F"/>
              </a:buClr>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6" name="Google Shape;66;p37"/>
          <p:cNvSpPr txBox="1">
            <a:spLocks noGrp="1"/>
          </p:cNvSpPr>
          <p:nvPr>
            <p:ph type="dt" idx="10"/>
          </p:nvPr>
        </p:nvSpPr>
        <p:spPr>
          <a:xfrm>
            <a:off x="643464" y="6446520"/>
            <a:ext cx="351756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ftr" idx="11"/>
          </p:nvPr>
        </p:nvSpPr>
        <p:spPr>
          <a:xfrm>
            <a:off x="5458983" y="6446520"/>
            <a:ext cx="533401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68" name="Google Shape;68;p37"/>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800">
                <a:solidFill>
                  <a:schemeClr val="dk2"/>
                </a:solidFill>
                <a:latin typeface="Libre Franklin"/>
                <a:ea typeface="Libre Franklin"/>
                <a:cs typeface="Libre Franklin"/>
                <a:sym typeface="Libre Franklin"/>
              </a:defRPr>
            </a:lvl1pPr>
            <a:lvl2pPr marL="0" lvl="1" indent="0" algn="l">
              <a:spcBef>
                <a:spcPts val="0"/>
              </a:spcBef>
              <a:buNone/>
              <a:defRPr sz="800">
                <a:solidFill>
                  <a:schemeClr val="dk2"/>
                </a:solidFill>
                <a:latin typeface="Libre Franklin"/>
                <a:ea typeface="Libre Franklin"/>
                <a:cs typeface="Libre Franklin"/>
                <a:sym typeface="Libre Franklin"/>
              </a:defRPr>
            </a:lvl2pPr>
            <a:lvl3pPr marL="0" lvl="2" indent="0" algn="l">
              <a:spcBef>
                <a:spcPts val="0"/>
              </a:spcBef>
              <a:buNone/>
              <a:defRPr sz="800">
                <a:solidFill>
                  <a:schemeClr val="dk2"/>
                </a:solidFill>
                <a:latin typeface="Libre Franklin"/>
                <a:ea typeface="Libre Franklin"/>
                <a:cs typeface="Libre Franklin"/>
                <a:sym typeface="Libre Franklin"/>
              </a:defRPr>
            </a:lvl3pPr>
            <a:lvl4pPr marL="0" lvl="3" indent="0" algn="l">
              <a:spcBef>
                <a:spcPts val="0"/>
              </a:spcBef>
              <a:buNone/>
              <a:defRPr sz="800">
                <a:solidFill>
                  <a:schemeClr val="dk2"/>
                </a:solidFill>
                <a:latin typeface="Libre Franklin"/>
                <a:ea typeface="Libre Franklin"/>
                <a:cs typeface="Libre Franklin"/>
                <a:sym typeface="Libre Franklin"/>
              </a:defRPr>
            </a:lvl4pPr>
            <a:lvl5pPr marL="0" lvl="4" indent="0" algn="l">
              <a:spcBef>
                <a:spcPts val="0"/>
              </a:spcBef>
              <a:buNone/>
              <a:defRPr sz="800">
                <a:solidFill>
                  <a:schemeClr val="dk2"/>
                </a:solidFill>
                <a:latin typeface="Libre Franklin"/>
                <a:ea typeface="Libre Franklin"/>
                <a:cs typeface="Libre Franklin"/>
                <a:sym typeface="Libre Franklin"/>
              </a:defRPr>
            </a:lvl5pPr>
            <a:lvl6pPr marL="0" lvl="5" indent="0" algn="l">
              <a:spcBef>
                <a:spcPts val="0"/>
              </a:spcBef>
              <a:buNone/>
              <a:defRPr sz="800">
                <a:solidFill>
                  <a:schemeClr val="dk2"/>
                </a:solidFill>
                <a:latin typeface="Libre Franklin"/>
                <a:ea typeface="Libre Franklin"/>
                <a:cs typeface="Libre Franklin"/>
                <a:sym typeface="Libre Franklin"/>
              </a:defRPr>
            </a:lvl6pPr>
            <a:lvl7pPr marL="0" lvl="6" indent="0" algn="l">
              <a:spcBef>
                <a:spcPts val="0"/>
              </a:spcBef>
              <a:buNone/>
              <a:defRPr sz="800">
                <a:solidFill>
                  <a:schemeClr val="dk2"/>
                </a:solidFill>
                <a:latin typeface="Libre Franklin"/>
                <a:ea typeface="Libre Franklin"/>
                <a:cs typeface="Libre Franklin"/>
                <a:sym typeface="Libre Franklin"/>
              </a:defRPr>
            </a:lvl7pPr>
            <a:lvl8pPr marL="0" lvl="7" indent="0" algn="l">
              <a:spcBef>
                <a:spcPts val="0"/>
              </a:spcBef>
              <a:buNone/>
              <a:defRPr sz="800">
                <a:solidFill>
                  <a:schemeClr val="dk2"/>
                </a:solidFill>
                <a:latin typeface="Libre Franklin"/>
                <a:ea typeface="Libre Franklin"/>
                <a:cs typeface="Libre Franklin"/>
                <a:sym typeface="Libre Franklin"/>
              </a:defRPr>
            </a:lvl8pPr>
            <a:lvl9pPr marL="0" lvl="8" indent="0" algn="l">
              <a:spcBef>
                <a:spcPts val="0"/>
              </a:spcBef>
              <a:buNone/>
              <a:defRPr sz="800">
                <a:solidFill>
                  <a:schemeClr val="dk2"/>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9"/>
        <p:cNvGrpSpPr/>
        <p:nvPr/>
      </p:nvGrpSpPr>
      <p:grpSpPr>
        <a:xfrm>
          <a:off x="0" y="0"/>
          <a:ext cx="0" cy="0"/>
          <a:chOff x="0" y="0"/>
          <a:chExt cx="0" cy="0"/>
        </a:xfrm>
      </p:grpSpPr>
      <p:sp>
        <p:nvSpPr>
          <p:cNvPr id="70" name="Google Shape;70;p38"/>
          <p:cNvSpPr/>
          <p:nvPr/>
        </p:nvSpPr>
        <p:spPr>
          <a:xfrm>
            <a:off x="0" y="4578350"/>
            <a:ext cx="12188825" cy="227965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8"/>
          <p:cNvSpPr>
            <a:spLocks noGrp="1"/>
          </p:cNvSpPr>
          <p:nvPr>
            <p:ph type="pic" idx="2"/>
          </p:nvPr>
        </p:nvSpPr>
        <p:spPr>
          <a:xfrm>
            <a:off x="15" y="0"/>
            <a:ext cx="12191985" cy="4578350"/>
          </a:xfrm>
          <a:prstGeom prst="rect">
            <a:avLst/>
          </a:prstGeom>
          <a:solidFill>
            <a:srgbClr val="D8D8D8"/>
          </a:solidFill>
          <a:ln>
            <a:noFill/>
          </a:ln>
        </p:spPr>
        <p:txBody>
          <a:bodyPr spcFirstLastPara="1" wrap="square" lIns="457200" tIns="457200" rIns="0" bIns="45700" anchor="t" anchorCtr="0">
            <a:normAutofit/>
          </a:bodyPr>
          <a:lstStyle>
            <a:lvl1pPr marR="0" lvl="0" algn="l" rtl="0">
              <a:lnSpc>
                <a:spcPct val="110000"/>
              </a:lnSpc>
              <a:spcBef>
                <a:spcPts val="1200"/>
              </a:spcBef>
              <a:spcAft>
                <a:spcPts val="0"/>
              </a:spcAft>
              <a:buClr>
                <a:schemeClr val="accent1"/>
              </a:buClr>
              <a:buSzPts val="3200"/>
              <a:buFont typeface="Calibri"/>
              <a:buNone/>
              <a:defRPr sz="3200" b="0" i="0" u="none" strike="noStrike" cap="none">
                <a:solidFill>
                  <a:srgbClr val="3F3F3F"/>
                </a:solidFill>
                <a:latin typeface="Libre Franklin"/>
                <a:ea typeface="Libre Franklin"/>
                <a:cs typeface="Libre Franklin"/>
                <a:sym typeface="Libre Franklin"/>
              </a:defRPr>
            </a:lvl1pPr>
            <a:lvl2pPr marR="0" lvl="1" algn="l" rtl="0">
              <a:lnSpc>
                <a:spcPct val="100000"/>
              </a:lnSpc>
              <a:spcBef>
                <a:spcPts val="200"/>
              </a:spcBef>
              <a:spcAft>
                <a:spcPts val="0"/>
              </a:spcAft>
              <a:buClr>
                <a:srgbClr val="3F3F3F"/>
              </a:buClr>
              <a:buSzPts val="2800"/>
              <a:buFont typeface="Calibri"/>
              <a:buNone/>
              <a:defRPr sz="2800" b="0" i="0" u="none" strike="noStrike" cap="none">
                <a:solidFill>
                  <a:srgbClr val="3F3F3F"/>
                </a:solidFill>
                <a:latin typeface="Libre Franklin"/>
                <a:ea typeface="Libre Franklin"/>
                <a:cs typeface="Libre Franklin"/>
                <a:sym typeface="Libre Franklin"/>
              </a:defRPr>
            </a:lvl2pPr>
            <a:lvl3pPr marR="0" lvl="2" algn="l" rtl="0">
              <a:lnSpc>
                <a:spcPct val="100000"/>
              </a:lnSpc>
              <a:spcBef>
                <a:spcPts val="400"/>
              </a:spcBef>
              <a:spcAft>
                <a:spcPts val="0"/>
              </a:spcAft>
              <a:buClr>
                <a:srgbClr val="3F3F3F"/>
              </a:buClr>
              <a:buSzPts val="2400"/>
              <a:buFont typeface="Calibri"/>
              <a:buNone/>
              <a:defRPr sz="2400" b="0" i="0" u="none" strike="noStrike" cap="none">
                <a:solidFill>
                  <a:srgbClr val="3F3F3F"/>
                </a:solidFill>
                <a:latin typeface="Libre Franklin"/>
                <a:ea typeface="Libre Franklin"/>
                <a:cs typeface="Libre Franklin"/>
                <a:sym typeface="Libre Franklin"/>
              </a:defRPr>
            </a:lvl3pPr>
            <a:lvl4pPr marR="0" lvl="3" algn="l" rtl="0">
              <a:lnSpc>
                <a:spcPct val="100000"/>
              </a:lnSpc>
              <a:spcBef>
                <a:spcPts val="400"/>
              </a:spcBef>
              <a:spcAft>
                <a:spcPts val="0"/>
              </a:spcAft>
              <a:buClr>
                <a:srgbClr val="3F3F3F"/>
              </a:buClr>
              <a:buSzPts val="2000"/>
              <a:buFont typeface="Calibri"/>
              <a:buNone/>
              <a:defRPr sz="2000" b="0" i="0" u="none" strike="noStrike" cap="none">
                <a:solidFill>
                  <a:srgbClr val="3F3F3F"/>
                </a:solidFill>
                <a:latin typeface="Libre Franklin"/>
                <a:ea typeface="Libre Franklin"/>
                <a:cs typeface="Libre Franklin"/>
                <a:sym typeface="Libre Franklin"/>
              </a:defRPr>
            </a:lvl4pPr>
            <a:lvl5pPr marR="0" lvl="4" algn="l" rtl="0">
              <a:lnSpc>
                <a:spcPct val="100000"/>
              </a:lnSpc>
              <a:spcBef>
                <a:spcPts val="400"/>
              </a:spcBef>
              <a:spcAft>
                <a:spcPts val="0"/>
              </a:spcAft>
              <a:buClr>
                <a:srgbClr val="3F3F3F"/>
              </a:buClr>
              <a:buSzPts val="2000"/>
              <a:buFont typeface="Calibri"/>
              <a:buNone/>
              <a:defRPr sz="2000" b="0" i="0" u="none" strike="noStrike" cap="none">
                <a:solidFill>
                  <a:srgbClr val="3F3F3F"/>
                </a:solidFill>
                <a:latin typeface="Libre Franklin"/>
                <a:ea typeface="Libre Franklin"/>
                <a:cs typeface="Libre Franklin"/>
                <a:sym typeface="Libre Franklin"/>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Libre Franklin"/>
                <a:ea typeface="Libre Franklin"/>
                <a:cs typeface="Libre Franklin"/>
                <a:sym typeface="Libre Franklin"/>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Libre Franklin"/>
                <a:ea typeface="Libre Franklin"/>
                <a:cs typeface="Libre Franklin"/>
                <a:sym typeface="Libre Franklin"/>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Libre Franklin"/>
                <a:ea typeface="Libre Franklin"/>
                <a:cs typeface="Libre Franklin"/>
                <a:sym typeface="Libre Franklin"/>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Libre Franklin"/>
                <a:ea typeface="Libre Franklin"/>
                <a:cs typeface="Libre Franklin"/>
                <a:sym typeface="Libre Franklin"/>
              </a:defRPr>
            </a:lvl9pPr>
          </a:lstStyle>
          <a:p>
            <a:endParaRPr/>
          </a:p>
        </p:txBody>
      </p:sp>
      <p:sp>
        <p:nvSpPr>
          <p:cNvPr id="72" name="Google Shape;72;p38"/>
          <p:cNvSpPr txBox="1">
            <a:spLocks noGrp="1"/>
          </p:cNvSpPr>
          <p:nvPr>
            <p:ph type="title"/>
          </p:nvPr>
        </p:nvSpPr>
        <p:spPr>
          <a:xfrm>
            <a:off x="1097279" y="4799362"/>
            <a:ext cx="10113645" cy="743682"/>
          </a:xfrm>
          <a:prstGeom prst="rect">
            <a:avLst/>
          </a:prstGeom>
          <a:noFill/>
          <a:ln>
            <a:noFill/>
          </a:ln>
        </p:spPr>
        <p:txBody>
          <a:bodyPr spcFirstLastPara="1" wrap="square" lIns="91425" tIns="0" rIns="91425" bIns="0" anchor="b" anchorCtr="0">
            <a:noAutofit/>
          </a:bodyPr>
          <a:lstStyle>
            <a:lvl1pPr lvl="0" algn="l">
              <a:lnSpc>
                <a:spcPct val="90000"/>
              </a:lnSpc>
              <a:spcBef>
                <a:spcPts val="0"/>
              </a:spcBef>
              <a:spcAft>
                <a:spcPts val="0"/>
              </a:spcAft>
              <a:buClr>
                <a:srgbClr val="FFFFFF"/>
              </a:buClr>
              <a:buSzPts val="3600"/>
              <a:buFont typeface="Bookman Old Style"/>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8"/>
          <p:cNvSpPr txBox="1">
            <a:spLocks noGrp="1"/>
          </p:cNvSpPr>
          <p:nvPr>
            <p:ph type="body" idx="1"/>
          </p:nvPr>
        </p:nvSpPr>
        <p:spPr>
          <a:xfrm>
            <a:off x="1097279" y="5715000"/>
            <a:ext cx="10113264" cy="609600"/>
          </a:xfrm>
          <a:prstGeom prst="rect">
            <a:avLst/>
          </a:prstGeom>
          <a:noFill/>
          <a:ln>
            <a:noFill/>
          </a:ln>
        </p:spPr>
        <p:txBody>
          <a:bodyPr spcFirstLastPara="1" wrap="square" lIns="91425" tIns="0" rIns="91425" bIns="0" anchor="t" anchorCtr="0">
            <a:normAutofit/>
          </a:bodyPr>
          <a:lstStyle>
            <a:lvl1pPr marL="457200" lvl="0" indent="-228600" algn="l">
              <a:lnSpc>
                <a:spcPct val="110000"/>
              </a:lnSpc>
              <a:spcBef>
                <a:spcPts val="0"/>
              </a:spcBef>
              <a:spcAft>
                <a:spcPts val="0"/>
              </a:spcAft>
              <a:buSzPts val="1800"/>
              <a:buNone/>
              <a:defRPr sz="1800">
                <a:solidFill>
                  <a:srgbClr val="FFFFFF"/>
                </a:solidFill>
              </a:defRPr>
            </a:lvl1pPr>
            <a:lvl2pPr marL="914400" lvl="1" indent="-228600" algn="l">
              <a:lnSpc>
                <a:spcPct val="100000"/>
              </a:lnSpc>
              <a:spcBef>
                <a:spcPts val="600"/>
              </a:spcBef>
              <a:spcAft>
                <a:spcPts val="0"/>
              </a:spcAft>
              <a:buClr>
                <a:srgbClr val="3F3F3F"/>
              </a:buClr>
              <a:buSzPts val="1200"/>
              <a:buNone/>
              <a:defRPr sz="1200"/>
            </a:lvl2pPr>
            <a:lvl3pPr marL="1371600" lvl="2" indent="-228600" algn="l">
              <a:lnSpc>
                <a:spcPct val="100000"/>
              </a:lnSpc>
              <a:spcBef>
                <a:spcPts val="400"/>
              </a:spcBef>
              <a:spcAft>
                <a:spcPts val="0"/>
              </a:spcAft>
              <a:buClr>
                <a:srgbClr val="3F3F3F"/>
              </a:buClr>
              <a:buSzPts val="1000"/>
              <a:buNone/>
              <a:defRPr sz="1000"/>
            </a:lvl3pPr>
            <a:lvl4pPr marL="1828800" lvl="3" indent="-228600" algn="l">
              <a:lnSpc>
                <a:spcPct val="100000"/>
              </a:lnSpc>
              <a:spcBef>
                <a:spcPts val="400"/>
              </a:spcBef>
              <a:spcAft>
                <a:spcPts val="0"/>
              </a:spcAft>
              <a:buClr>
                <a:srgbClr val="3F3F3F"/>
              </a:buClr>
              <a:buSzPts val="900"/>
              <a:buNone/>
              <a:defRPr sz="900"/>
            </a:lvl4pPr>
            <a:lvl5pPr marL="2286000" lvl="4" indent="-228600" algn="l">
              <a:lnSpc>
                <a:spcPct val="100000"/>
              </a:lnSpc>
              <a:spcBef>
                <a:spcPts val="400"/>
              </a:spcBef>
              <a:spcAft>
                <a:spcPts val="0"/>
              </a:spcAft>
              <a:buClr>
                <a:srgbClr val="3F3F3F"/>
              </a:buClr>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4" name="Google Shape;74;p38"/>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8"/>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Copyright 2020 TeachNovels</a:t>
            </a:r>
            <a:endParaRPr/>
          </a:p>
        </p:txBody>
      </p:sp>
      <p:sp>
        <p:nvSpPr>
          <p:cNvPr id="76" name="Google Shape;76;p38"/>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2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3F3F3F"/>
              </a:buClr>
              <a:buSzPts val="4700"/>
              <a:buFont typeface="Bookman Old Style"/>
              <a:buNone/>
              <a:defRPr sz="4700" b="0" i="0" u="none" strike="noStrike" cap="none">
                <a:solidFill>
                  <a:srgbClr val="3F3F3F"/>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7"/>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49250" algn="l" rtl="0">
              <a:lnSpc>
                <a:spcPct val="110000"/>
              </a:lnSpc>
              <a:spcBef>
                <a:spcPts val="1200"/>
              </a:spcBef>
              <a:spcAft>
                <a:spcPts val="0"/>
              </a:spcAft>
              <a:buClr>
                <a:schemeClr val="accent1"/>
              </a:buClr>
              <a:buSzPts val="1900"/>
              <a:buFont typeface="Calibri"/>
              <a:buChar char=" "/>
              <a:defRPr sz="1900" b="0" i="0" u="none" strike="noStrike" cap="none">
                <a:solidFill>
                  <a:srgbClr val="3F3F3F"/>
                </a:solidFill>
                <a:latin typeface="Libre Franklin"/>
                <a:ea typeface="Libre Franklin"/>
                <a:cs typeface="Libre Franklin"/>
                <a:sym typeface="Libre Franklin"/>
              </a:defRPr>
            </a:lvl1pPr>
            <a:lvl2pPr marL="914400" marR="0" lvl="1" indent="-336550" algn="l" rtl="0">
              <a:lnSpc>
                <a:spcPct val="100000"/>
              </a:lnSpc>
              <a:spcBef>
                <a:spcPts val="200"/>
              </a:spcBef>
              <a:spcAft>
                <a:spcPts val="0"/>
              </a:spcAft>
              <a:buClr>
                <a:srgbClr val="3F3F3F"/>
              </a:buClr>
              <a:buSzPts val="1700"/>
              <a:buFont typeface="Calibri"/>
              <a:buChar char="◦"/>
              <a:defRPr sz="1700" b="0" i="0" u="none" strike="noStrike" cap="none">
                <a:solidFill>
                  <a:srgbClr val="3F3F3F"/>
                </a:solidFill>
                <a:latin typeface="Libre Franklin"/>
                <a:ea typeface="Libre Franklin"/>
                <a:cs typeface="Libre Franklin"/>
                <a:sym typeface="Libre Franklin"/>
              </a:defRPr>
            </a:lvl2pPr>
            <a:lvl3pPr marL="1371600" marR="0" lvl="2"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3pPr>
            <a:lvl4pPr marL="1828800" marR="0" lvl="3"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4pPr>
            <a:lvl5pPr marL="2286000" marR="0" lvl="4" indent="-311150" algn="l" rtl="0">
              <a:lnSpc>
                <a:spcPct val="100000"/>
              </a:lnSpc>
              <a:spcBef>
                <a:spcPts val="400"/>
              </a:spcBef>
              <a:spcAft>
                <a:spcPts val="0"/>
              </a:spcAft>
              <a:buClr>
                <a:srgbClr val="3F3F3F"/>
              </a:buClr>
              <a:buSzPts val="1300"/>
              <a:buFont typeface="Calibri"/>
              <a:buChar char="◦"/>
              <a:defRPr sz="1300" b="0" i="0" u="none" strike="noStrike" cap="none">
                <a:solidFill>
                  <a:srgbClr val="3F3F3F"/>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Libre Franklin"/>
                <a:ea typeface="Libre Franklin"/>
                <a:cs typeface="Libre Franklin"/>
                <a:sym typeface="Libre Franklin"/>
              </a:defRPr>
            </a:lvl9pPr>
          </a:lstStyle>
          <a:p>
            <a:endParaRPr/>
          </a:p>
        </p:txBody>
      </p:sp>
      <p:sp>
        <p:nvSpPr>
          <p:cNvPr id="9" name="Google Shape;9;p27"/>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 name="Google Shape;10;p27"/>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r>
              <a:rPr lang="en-US"/>
              <a:t>Copyright 2020 TeachNovels</a:t>
            </a:r>
            <a:endParaRPr/>
          </a:p>
        </p:txBody>
      </p:sp>
      <p:sp>
        <p:nvSpPr>
          <p:cNvPr id="11" name="Google Shape;11;p27"/>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800" b="0" i="0" u="none" strike="noStrike" cap="none">
                <a:solidFill>
                  <a:srgbClr val="FFFFFF"/>
                </a:solidFill>
                <a:latin typeface="Libre Franklin"/>
                <a:ea typeface="Libre Franklin"/>
                <a:cs typeface="Libre Franklin"/>
                <a:sym typeface="Libre Franklin"/>
              </a:defRPr>
            </a:lvl1pPr>
            <a:lvl2pPr marL="0" marR="0" lvl="1" indent="0" algn="l" rtl="0">
              <a:spcBef>
                <a:spcPts val="0"/>
              </a:spcBef>
              <a:buNone/>
              <a:defRPr sz="800" b="0" i="0" u="none" strike="noStrike" cap="none">
                <a:solidFill>
                  <a:srgbClr val="FFFFFF"/>
                </a:solidFill>
                <a:latin typeface="Libre Franklin"/>
                <a:ea typeface="Libre Franklin"/>
                <a:cs typeface="Libre Franklin"/>
                <a:sym typeface="Libre Franklin"/>
              </a:defRPr>
            </a:lvl2pPr>
            <a:lvl3pPr marL="0" marR="0" lvl="2" indent="0" algn="l" rtl="0">
              <a:spcBef>
                <a:spcPts val="0"/>
              </a:spcBef>
              <a:buNone/>
              <a:defRPr sz="800" b="0" i="0" u="none" strike="noStrike" cap="none">
                <a:solidFill>
                  <a:srgbClr val="FFFFFF"/>
                </a:solidFill>
                <a:latin typeface="Libre Franklin"/>
                <a:ea typeface="Libre Franklin"/>
                <a:cs typeface="Libre Franklin"/>
                <a:sym typeface="Libre Franklin"/>
              </a:defRPr>
            </a:lvl3pPr>
            <a:lvl4pPr marL="0" marR="0" lvl="3" indent="0" algn="l" rtl="0">
              <a:spcBef>
                <a:spcPts val="0"/>
              </a:spcBef>
              <a:buNone/>
              <a:defRPr sz="800" b="0" i="0" u="none" strike="noStrike" cap="none">
                <a:solidFill>
                  <a:srgbClr val="FFFFFF"/>
                </a:solidFill>
                <a:latin typeface="Libre Franklin"/>
                <a:ea typeface="Libre Franklin"/>
                <a:cs typeface="Libre Franklin"/>
                <a:sym typeface="Libre Franklin"/>
              </a:defRPr>
            </a:lvl4pPr>
            <a:lvl5pPr marL="0" marR="0" lvl="4" indent="0" algn="l" rtl="0">
              <a:spcBef>
                <a:spcPts val="0"/>
              </a:spcBef>
              <a:buNone/>
              <a:defRPr sz="800" b="0" i="0" u="none" strike="noStrike" cap="none">
                <a:solidFill>
                  <a:srgbClr val="FFFFFF"/>
                </a:solidFill>
                <a:latin typeface="Libre Franklin"/>
                <a:ea typeface="Libre Franklin"/>
                <a:cs typeface="Libre Franklin"/>
                <a:sym typeface="Libre Franklin"/>
              </a:defRPr>
            </a:lvl5pPr>
            <a:lvl6pPr marL="0" marR="0" lvl="5" indent="0" algn="l" rtl="0">
              <a:spcBef>
                <a:spcPts val="0"/>
              </a:spcBef>
              <a:buNone/>
              <a:defRPr sz="800" b="0" i="0" u="none" strike="noStrike" cap="none">
                <a:solidFill>
                  <a:srgbClr val="FFFFFF"/>
                </a:solidFill>
                <a:latin typeface="Libre Franklin"/>
                <a:ea typeface="Libre Franklin"/>
                <a:cs typeface="Libre Franklin"/>
                <a:sym typeface="Libre Franklin"/>
              </a:defRPr>
            </a:lvl6pPr>
            <a:lvl7pPr marL="0" marR="0" lvl="6" indent="0" algn="l" rtl="0">
              <a:spcBef>
                <a:spcPts val="0"/>
              </a:spcBef>
              <a:buNone/>
              <a:defRPr sz="800" b="0" i="0" u="none" strike="noStrike" cap="none">
                <a:solidFill>
                  <a:srgbClr val="FFFFFF"/>
                </a:solidFill>
                <a:latin typeface="Libre Franklin"/>
                <a:ea typeface="Libre Franklin"/>
                <a:cs typeface="Libre Franklin"/>
                <a:sym typeface="Libre Franklin"/>
              </a:defRPr>
            </a:lvl7pPr>
            <a:lvl8pPr marL="0" marR="0" lvl="7" indent="0" algn="l" rtl="0">
              <a:spcBef>
                <a:spcPts val="0"/>
              </a:spcBef>
              <a:buNone/>
              <a:defRPr sz="800" b="0" i="0" u="none" strike="noStrike" cap="none">
                <a:solidFill>
                  <a:srgbClr val="FFFFFF"/>
                </a:solidFill>
                <a:latin typeface="Libre Franklin"/>
                <a:ea typeface="Libre Franklin"/>
                <a:cs typeface="Libre Franklin"/>
                <a:sym typeface="Libre Franklin"/>
              </a:defRPr>
            </a:lvl8pPr>
            <a:lvl9pPr marL="0" marR="0" lvl="8" indent="0" algn="l" rtl="0">
              <a:spcBef>
                <a:spcPts val="0"/>
              </a:spcBef>
              <a:buNone/>
              <a:defRPr sz="800" b="0" i="0" u="none" strike="noStrike" cap="none">
                <a:solidFill>
                  <a:srgbClr val="FFFFFF"/>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cxnSp>
        <p:nvCxnSpPr>
          <p:cNvPr id="12" name="Google Shape;12;p27"/>
          <p:cNvCxnSpPr/>
          <p:nvPr/>
        </p:nvCxnSpPr>
        <p:spPr>
          <a:xfrm>
            <a:off x="1193532" y="1897380"/>
            <a:ext cx="9966960" cy="0"/>
          </a:xfrm>
          <a:prstGeom prst="straightConnector1">
            <a:avLst/>
          </a:prstGeom>
          <a:noFill/>
          <a:ln w="12700" cap="flat" cmpd="sng">
            <a:solidFill>
              <a:srgbClr val="3F3F3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
        <p:cNvGrpSpPr/>
        <p:nvPr/>
      </p:nvGrpSpPr>
      <p:grpSpPr>
        <a:xfrm>
          <a:off x="0" y="0"/>
          <a:ext cx="0" cy="0"/>
          <a:chOff x="0" y="0"/>
          <a:chExt cx="0" cy="0"/>
        </a:xfrm>
      </p:grpSpPr>
      <p:sp>
        <p:nvSpPr>
          <p:cNvPr id="91" name="Google Shape;91;p29"/>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FEFEFE"/>
              </a:buClr>
              <a:buSzPts val="4700"/>
              <a:buFont typeface="Bookman Old Style"/>
              <a:buNone/>
              <a:defRPr sz="4700" b="0" i="0" u="none" strike="noStrike" cap="none">
                <a:solidFill>
                  <a:srgbClr val="FEFEFE"/>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29"/>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49250" algn="l" rtl="0">
              <a:lnSpc>
                <a:spcPct val="110000"/>
              </a:lnSpc>
              <a:spcBef>
                <a:spcPts val="1200"/>
              </a:spcBef>
              <a:spcAft>
                <a:spcPts val="0"/>
              </a:spcAft>
              <a:buClr>
                <a:schemeClr val="accent1"/>
              </a:buClr>
              <a:buSzPts val="1900"/>
              <a:buFont typeface="Calibri"/>
              <a:buChar char=" "/>
              <a:defRPr sz="1900" b="0" i="0" u="none" strike="noStrike" cap="none">
                <a:solidFill>
                  <a:srgbClr val="FEFEFE"/>
                </a:solidFill>
                <a:latin typeface="Libre Franklin"/>
                <a:ea typeface="Libre Franklin"/>
                <a:cs typeface="Libre Franklin"/>
                <a:sym typeface="Libre Franklin"/>
              </a:defRPr>
            </a:lvl1pPr>
            <a:lvl2pPr marL="914400" marR="0" lvl="1" indent="-336550" algn="l" rtl="0">
              <a:lnSpc>
                <a:spcPct val="100000"/>
              </a:lnSpc>
              <a:spcBef>
                <a:spcPts val="200"/>
              </a:spcBef>
              <a:spcAft>
                <a:spcPts val="0"/>
              </a:spcAft>
              <a:buClr>
                <a:srgbClr val="FEFEFE"/>
              </a:buClr>
              <a:buSzPts val="1700"/>
              <a:buFont typeface="Calibri"/>
              <a:buChar char="◦"/>
              <a:defRPr sz="1700" b="0" i="0" u="none" strike="noStrike" cap="none">
                <a:solidFill>
                  <a:srgbClr val="FEFEFE"/>
                </a:solidFill>
                <a:latin typeface="Libre Franklin"/>
                <a:ea typeface="Libre Franklin"/>
                <a:cs typeface="Libre Franklin"/>
                <a:sym typeface="Libre Franklin"/>
              </a:defRPr>
            </a:lvl2pPr>
            <a:lvl3pPr marL="1371600" marR="0" lvl="2" indent="-311150" algn="l" rtl="0">
              <a:lnSpc>
                <a:spcPct val="100000"/>
              </a:lnSpc>
              <a:spcBef>
                <a:spcPts val="400"/>
              </a:spcBef>
              <a:spcAft>
                <a:spcPts val="0"/>
              </a:spcAft>
              <a:buClr>
                <a:srgbClr val="FEFEFE"/>
              </a:buClr>
              <a:buSzPts val="1300"/>
              <a:buFont typeface="Calibri"/>
              <a:buChar char="◦"/>
              <a:defRPr sz="1300" b="0" i="0" u="none" strike="noStrike" cap="none">
                <a:solidFill>
                  <a:srgbClr val="FEFEFE"/>
                </a:solidFill>
                <a:latin typeface="Libre Franklin"/>
                <a:ea typeface="Libre Franklin"/>
                <a:cs typeface="Libre Franklin"/>
                <a:sym typeface="Libre Franklin"/>
              </a:defRPr>
            </a:lvl3pPr>
            <a:lvl4pPr marL="1828800" marR="0" lvl="3" indent="-311150" algn="l" rtl="0">
              <a:lnSpc>
                <a:spcPct val="100000"/>
              </a:lnSpc>
              <a:spcBef>
                <a:spcPts val="400"/>
              </a:spcBef>
              <a:spcAft>
                <a:spcPts val="0"/>
              </a:spcAft>
              <a:buClr>
                <a:srgbClr val="FEFEFE"/>
              </a:buClr>
              <a:buSzPts val="1300"/>
              <a:buFont typeface="Calibri"/>
              <a:buChar char="◦"/>
              <a:defRPr sz="1300" b="0" i="0" u="none" strike="noStrike" cap="none">
                <a:solidFill>
                  <a:srgbClr val="FEFEFE"/>
                </a:solidFill>
                <a:latin typeface="Libre Franklin"/>
                <a:ea typeface="Libre Franklin"/>
                <a:cs typeface="Libre Franklin"/>
                <a:sym typeface="Libre Franklin"/>
              </a:defRPr>
            </a:lvl4pPr>
            <a:lvl5pPr marL="2286000" marR="0" lvl="4" indent="-311150" algn="l" rtl="0">
              <a:lnSpc>
                <a:spcPct val="100000"/>
              </a:lnSpc>
              <a:spcBef>
                <a:spcPts val="400"/>
              </a:spcBef>
              <a:spcAft>
                <a:spcPts val="0"/>
              </a:spcAft>
              <a:buClr>
                <a:srgbClr val="FEFEFE"/>
              </a:buClr>
              <a:buSzPts val="1300"/>
              <a:buFont typeface="Calibri"/>
              <a:buChar char="◦"/>
              <a:defRPr sz="1300" b="0" i="0" u="none" strike="noStrike" cap="none">
                <a:solidFill>
                  <a:srgbClr val="FEFEFE"/>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FEFEFE"/>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FEFEFE"/>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FEFEFE"/>
                </a:solidFill>
                <a:latin typeface="Libre Franklin"/>
                <a:ea typeface="Libre Franklin"/>
                <a:cs typeface="Libre Franklin"/>
                <a:sym typeface="Libre Franklin"/>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FEFEFE"/>
                </a:solidFill>
                <a:latin typeface="Libre Franklin"/>
                <a:ea typeface="Libre Franklin"/>
                <a:cs typeface="Libre Franklin"/>
                <a:sym typeface="Libre Franklin"/>
              </a:defRPr>
            </a:lvl9pPr>
          </a:lstStyle>
          <a:p>
            <a:endParaRPr/>
          </a:p>
        </p:txBody>
      </p:sp>
      <p:sp>
        <p:nvSpPr>
          <p:cNvPr id="94" name="Google Shape;94;p29"/>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8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95" name="Google Shape;95;p29"/>
          <p:cNvSpPr txBox="1">
            <a:spLocks noGrp="1"/>
          </p:cNvSpPr>
          <p:nvPr>
            <p:ph type="ftr" idx="11"/>
          </p:nvPr>
        </p:nvSpPr>
        <p:spPr>
          <a:xfrm>
            <a:off x="1097279" y="6446838"/>
            <a:ext cx="681826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FFFFF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r>
              <a:rPr lang="en-US"/>
              <a:t>Copyright 2020 TeachNovels</a:t>
            </a:r>
            <a:endParaRPr/>
          </a:p>
        </p:txBody>
      </p:sp>
      <p:sp>
        <p:nvSpPr>
          <p:cNvPr id="96" name="Google Shape;96;p29"/>
          <p:cNvSpPr txBox="1">
            <a:spLocks noGrp="1"/>
          </p:cNvSpPr>
          <p:nvPr>
            <p:ph type="sldNum" idx="12"/>
          </p:nvPr>
        </p:nvSpPr>
        <p:spPr>
          <a:xfrm>
            <a:off x="10993582" y="6446838"/>
            <a:ext cx="78001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800" b="0" i="0" u="none" strike="noStrike" cap="none">
                <a:solidFill>
                  <a:srgbClr val="FFFFFF"/>
                </a:solidFill>
                <a:latin typeface="Libre Franklin"/>
                <a:ea typeface="Libre Franklin"/>
                <a:cs typeface="Libre Franklin"/>
                <a:sym typeface="Libre Franklin"/>
              </a:defRPr>
            </a:lvl1pPr>
            <a:lvl2pPr marL="0" marR="0" lvl="1" indent="0" algn="l" rtl="0">
              <a:spcBef>
                <a:spcPts val="0"/>
              </a:spcBef>
              <a:buNone/>
              <a:defRPr sz="800" b="0" i="0" u="none" strike="noStrike" cap="none">
                <a:solidFill>
                  <a:srgbClr val="FFFFFF"/>
                </a:solidFill>
                <a:latin typeface="Libre Franklin"/>
                <a:ea typeface="Libre Franklin"/>
                <a:cs typeface="Libre Franklin"/>
                <a:sym typeface="Libre Franklin"/>
              </a:defRPr>
            </a:lvl2pPr>
            <a:lvl3pPr marL="0" marR="0" lvl="2" indent="0" algn="l" rtl="0">
              <a:spcBef>
                <a:spcPts val="0"/>
              </a:spcBef>
              <a:buNone/>
              <a:defRPr sz="800" b="0" i="0" u="none" strike="noStrike" cap="none">
                <a:solidFill>
                  <a:srgbClr val="FFFFFF"/>
                </a:solidFill>
                <a:latin typeface="Libre Franklin"/>
                <a:ea typeface="Libre Franklin"/>
                <a:cs typeface="Libre Franklin"/>
                <a:sym typeface="Libre Franklin"/>
              </a:defRPr>
            </a:lvl3pPr>
            <a:lvl4pPr marL="0" marR="0" lvl="3" indent="0" algn="l" rtl="0">
              <a:spcBef>
                <a:spcPts val="0"/>
              </a:spcBef>
              <a:buNone/>
              <a:defRPr sz="800" b="0" i="0" u="none" strike="noStrike" cap="none">
                <a:solidFill>
                  <a:srgbClr val="FFFFFF"/>
                </a:solidFill>
                <a:latin typeface="Libre Franklin"/>
                <a:ea typeface="Libre Franklin"/>
                <a:cs typeface="Libre Franklin"/>
                <a:sym typeface="Libre Franklin"/>
              </a:defRPr>
            </a:lvl4pPr>
            <a:lvl5pPr marL="0" marR="0" lvl="4" indent="0" algn="l" rtl="0">
              <a:spcBef>
                <a:spcPts val="0"/>
              </a:spcBef>
              <a:buNone/>
              <a:defRPr sz="800" b="0" i="0" u="none" strike="noStrike" cap="none">
                <a:solidFill>
                  <a:srgbClr val="FFFFFF"/>
                </a:solidFill>
                <a:latin typeface="Libre Franklin"/>
                <a:ea typeface="Libre Franklin"/>
                <a:cs typeface="Libre Franklin"/>
                <a:sym typeface="Libre Franklin"/>
              </a:defRPr>
            </a:lvl5pPr>
            <a:lvl6pPr marL="0" marR="0" lvl="5" indent="0" algn="l" rtl="0">
              <a:spcBef>
                <a:spcPts val="0"/>
              </a:spcBef>
              <a:buNone/>
              <a:defRPr sz="800" b="0" i="0" u="none" strike="noStrike" cap="none">
                <a:solidFill>
                  <a:srgbClr val="FFFFFF"/>
                </a:solidFill>
                <a:latin typeface="Libre Franklin"/>
                <a:ea typeface="Libre Franklin"/>
                <a:cs typeface="Libre Franklin"/>
                <a:sym typeface="Libre Franklin"/>
              </a:defRPr>
            </a:lvl6pPr>
            <a:lvl7pPr marL="0" marR="0" lvl="6" indent="0" algn="l" rtl="0">
              <a:spcBef>
                <a:spcPts val="0"/>
              </a:spcBef>
              <a:buNone/>
              <a:defRPr sz="800" b="0" i="0" u="none" strike="noStrike" cap="none">
                <a:solidFill>
                  <a:srgbClr val="FFFFFF"/>
                </a:solidFill>
                <a:latin typeface="Libre Franklin"/>
                <a:ea typeface="Libre Franklin"/>
                <a:cs typeface="Libre Franklin"/>
                <a:sym typeface="Libre Franklin"/>
              </a:defRPr>
            </a:lvl7pPr>
            <a:lvl8pPr marL="0" marR="0" lvl="7" indent="0" algn="l" rtl="0">
              <a:spcBef>
                <a:spcPts val="0"/>
              </a:spcBef>
              <a:buNone/>
              <a:defRPr sz="800" b="0" i="0" u="none" strike="noStrike" cap="none">
                <a:solidFill>
                  <a:srgbClr val="FFFFFF"/>
                </a:solidFill>
                <a:latin typeface="Libre Franklin"/>
                <a:ea typeface="Libre Franklin"/>
                <a:cs typeface="Libre Franklin"/>
                <a:sym typeface="Libre Franklin"/>
              </a:defRPr>
            </a:lvl8pPr>
            <a:lvl9pPr marL="0" marR="0" lvl="8" indent="0" algn="l" rtl="0">
              <a:spcBef>
                <a:spcPts val="0"/>
              </a:spcBef>
              <a:buNone/>
              <a:defRPr sz="800" b="0" i="0" u="none" strike="noStrike" cap="none">
                <a:solidFill>
                  <a:srgbClr val="FFFFFF"/>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cxnSp>
        <p:nvCxnSpPr>
          <p:cNvPr id="97" name="Google Shape;97;p29"/>
          <p:cNvCxnSpPr/>
          <p:nvPr/>
        </p:nvCxnSpPr>
        <p:spPr>
          <a:xfrm>
            <a:off x="1193532" y="1897380"/>
            <a:ext cx="9966960" cy="0"/>
          </a:xfrm>
          <a:prstGeom prst="straightConnector1">
            <a:avLst/>
          </a:prstGeom>
          <a:noFill/>
          <a:ln w="12700" cap="flat" cmpd="sng">
            <a:solidFill>
              <a:srgbClr val="FEFEFE"/>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CDCE7"/>
              </a:solidFill>
              <a:latin typeface="Libre Franklin"/>
              <a:ea typeface="Libre Franklin"/>
              <a:cs typeface="Libre Franklin"/>
              <a:sym typeface="Libre Franklin"/>
            </a:endParaRPr>
          </a:p>
        </p:txBody>
      </p:sp>
      <p:sp>
        <p:nvSpPr>
          <p:cNvPr id="111" name="Google Shape;111;p1"/>
          <p:cNvSpPr/>
          <p:nvPr/>
        </p:nvSpPr>
        <p:spPr>
          <a:xfrm>
            <a:off x="0"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chemeClr val="bg1"/>
                </a:solidFill>
                <a:latin typeface="Lovelo" panose="02000000000000000000" pitchFamily="50" charset="0"/>
              </a:rPr>
              <a:t>Introduction </a:t>
            </a:r>
          </a:p>
          <a:p>
            <a:pPr marL="0" lvl="0" indent="0" algn="ctr" rtl="0">
              <a:spcBef>
                <a:spcPts val="0"/>
              </a:spcBef>
              <a:spcAft>
                <a:spcPts val="0"/>
              </a:spcAft>
              <a:buNone/>
            </a:pPr>
            <a:r>
              <a:rPr lang="en-US" sz="5000" dirty="0">
                <a:solidFill>
                  <a:schemeClr val="bg1"/>
                </a:solidFill>
                <a:latin typeface="Lovelo" panose="02000000000000000000" pitchFamily="50" charset="0"/>
              </a:rPr>
              <a:t>and Historical Context</a:t>
            </a:r>
            <a:endParaRPr sz="5000" dirty="0">
              <a:solidFill>
                <a:schemeClr val="bg1"/>
              </a:solidFill>
              <a:latin typeface="Lovelo" panose="02000000000000000000" pitchFamily="50" charset="0"/>
            </a:endParaRPr>
          </a:p>
        </p:txBody>
      </p:sp>
      <p:sp>
        <p:nvSpPr>
          <p:cNvPr id="112" name="Google Shape;112;p1"/>
          <p:cNvSpPr txBox="1">
            <a:spLocks noGrp="1"/>
          </p:cNvSpPr>
          <p:nvPr>
            <p:ph type="subTitle" idx="1"/>
          </p:nvPr>
        </p:nvSpPr>
        <p:spPr>
          <a:xfrm>
            <a:off x="1066783" y="1252052"/>
            <a:ext cx="10058400" cy="500311"/>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SzPts val="2400"/>
              <a:buNone/>
            </a:pPr>
            <a:r>
              <a:rPr lang="en-US" dirty="0">
                <a:solidFill>
                  <a:schemeClr val="bg1">
                    <a:lumMod val="50000"/>
                  </a:schemeClr>
                </a:solidFill>
              </a:rPr>
              <a:t>BY ALDOUS HUXLEY</a:t>
            </a:r>
            <a:endParaRPr dirty="0">
              <a:solidFill>
                <a:schemeClr val="bg1">
                  <a:lumMod val="50000"/>
                </a:schemeClr>
              </a:solidFill>
            </a:endParaRPr>
          </a:p>
        </p:txBody>
      </p:sp>
      <p:pic>
        <p:nvPicPr>
          <p:cNvPr id="113" name="Google Shape;113;p1" descr="A close up of a logo&#10;&#10;Description automatically generated"/>
          <p:cNvPicPr preferRelativeResize="0"/>
          <p:nvPr/>
        </p:nvPicPr>
        <p:blipFill rotWithShape="1">
          <a:blip r:embed="rId3">
            <a:alphaModFix/>
          </a:blip>
          <a:srcRect/>
          <a:stretch/>
        </p:blipFill>
        <p:spPr>
          <a:xfrm>
            <a:off x="3720995" y="1690874"/>
            <a:ext cx="4746961" cy="3262126"/>
          </a:xfrm>
          <a:prstGeom prst="rect">
            <a:avLst/>
          </a:prstGeom>
          <a:noFill/>
          <a:ln>
            <a:noFill/>
          </a:ln>
        </p:spPr>
      </p:pic>
      <p:sp>
        <p:nvSpPr>
          <p:cNvPr id="114" name="Google Shape;114;p1"/>
          <p:cNvSpPr txBox="1">
            <a:spLocks noGrp="1"/>
          </p:cNvSpPr>
          <p:nvPr>
            <p:ph type="ctrTitle"/>
          </p:nvPr>
        </p:nvSpPr>
        <p:spPr>
          <a:xfrm>
            <a:off x="776921" y="295493"/>
            <a:ext cx="10638124" cy="109988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62626"/>
              </a:buClr>
              <a:buSzPts val="9600"/>
              <a:buFont typeface="Arial"/>
              <a:buNone/>
            </a:pPr>
            <a:r>
              <a:rPr lang="en-US" sz="6500" dirty="0">
                <a:latin typeface="Lovelo" panose="02000000000000000000" pitchFamily="50" charset="0"/>
                <a:ea typeface="Arial"/>
                <a:cs typeface="Arial"/>
                <a:sym typeface="Arial"/>
              </a:rPr>
              <a:t>Brave New World</a:t>
            </a:r>
            <a:endParaRPr sz="6500" dirty="0">
              <a:latin typeface="Lovelo" panose="02000000000000000000" pitchFamily="50" charset="0"/>
            </a:endParaRPr>
          </a:p>
        </p:txBody>
      </p: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77"/>
        <p:cNvGrpSpPr/>
        <p:nvPr/>
      </p:nvGrpSpPr>
      <p:grpSpPr>
        <a:xfrm>
          <a:off x="0" y="0"/>
          <a:ext cx="0" cy="0"/>
          <a:chOff x="0" y="0"/>
          <a:chExt cx="0" cy="0"/>
        </a:xfrm>
      </p:grpSpPr>
      <p:pic>
        <p:nvPicPr>
          <p:cNvPr id="182" name="Google Shape;182;p8"/>
          <p:cNvPicPr preferRelativeResize="0"/>
          <p:nvPr/>
        </p:nvPicPr>
        <p:blipFill>
          <a:blip r:embed="rId3">
            <a:alphaModFix/>
          </a:blip>
          <a:stretch>
            <a:fillRect/>
          </a:stretch>
        </p:blipFill>
        <p:spPr>
          <a:xfrm>
            <a:off x="3599796" y="1387804"/>
            <a:ext cx="2724915" cy="4110524"/>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pic>
      <p:cxnSp>
        <p:nvCxnSpPr>
          <p:cNvPr id="178" name="Google Shape;178;p8"/>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179" name="Google Shape;179;p8"/>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rPr>
              <a:t>Dystopian Novels</a:t>
            </a:r>
            <a:endParaRPr dirty="0">
              <a:latin typeface="Lovelo" panose="02000000000000000000" pitchFamily="50" charset="0"/>
            </a:endParaRPr>
          </a:p>
        </p:txBody>
      </p:sp>
      <p:sp>
        <p:nvSpPr>
          <p:cNvPr id="180" name="Google Shape;180;p8"/>
          <p:cNvSpPr txBox="1"/>
          <p:nvPr/>
        </p:nvSpPr>
        <p:spPr>
          <a:xfrm>
            <a:off x="721567" y="1407654"/>
            <a:ext cx="84714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181" name="Google Shape;181;p8"/>
          <p:cNvPicPr preferRelativeResize="0"/>
          <p:nvPr/>
        </p:nvPicPr>
        <p:blipFill>
          <a:blip r:embed="rId4">
            <a:alphaModFix/>
          </a:blip>
          <a:stretch>
            <a:fillRect/>
          </a:stretch>
        </p:blipFill>
        <p:spPr>
          <a:xfrm>
            <a:off x="6613954" y="1407654"/>
            <a:ext cx="2743107" cy="411052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pic>
      <p:pic>
        <p:nvPicPr>
          <p:cNvPr id="185" name="Google Shape;185;p8"/>
          <p:cNvPicPr preferRelativeResize="0"/>
          <p:nvPr/>
        </p:nvPicPr>
        <p:blipFill>
          <a:blip r:embed="rId5">
            <a:alphaModFix/>
          </a:blip>
          <a:stretch>
            <a:fillRect/>
          </a:stretch>
        </p:blipFill>
        <p:spPr>
          <a:xfrm>
            <a:off x="9627216" y="1401872"/>
            <a:ext cx="2564784" cy="380294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pic>
      <p:pic>
        <p:nvPicPr>
          <p:cNvPr id="187" name="Google Shape;187;p8"/>
          <p:cNvPicPr preferRelativeResize="0"/>
          <p:nvPr/>
        </p:nvPicPr>
        <p:blipFill>
          <a:blip r:embed="rId6">
            <a:alphaModFix/>
          </a:blip>
          <a:stretch>
            <a:fillRect/>
          </a:stretch>
        </p:blipFill>
        <p:spPr>
          <a:xfrm>
            <a:off x="5965695" y="2843919"/>
            <a:ext cx="2850595" cy="400668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pic>
      <p:pic>
        <p:nvPicPr>
          <p:cNvPr id="188" name="Google Shape;188;p8" descr="Amazon.com: The Giver (9780385732550): Lowry, Lois: Books"/>
          <p:cNvPicPr preferRelativeResize="0"/>
          <p:nvPr/>
        </p:nvPicPr>
        <p:blipFill>
          <a:blip r:embed="rId7">
            <a:alphaModFix/>
          </a:blip>
          <a:stretch>
            <a:fillRect/>
          </a:stretch>
        </p:blipFill>
        <p:spPr>
          <a:xfrm>
            <a:off x="570469" y="1373736"/>
            <a:ext cx="2745017" cy="400668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pic>
      <p:pic>
        <p:nvPicPr>
          <p:cNvPr id="183" name="Google Shape;183;p8"/>
          <p:cNvPicPr preferRelativeResize="0"/>
          <p:nvPr/>
        </p:nvPicPr>
        <p:blipFill>
          <a:blip r:embed="rId8">
            <a:alphaModFix/>
          </a:blip>
          <a:stretch>
            <a:fillRect/>
          </a:stretch>
        </p:blipFill>
        <p:spPr>
          <a:xfrm>
            <a:off x="0" y="2829852"/>
            <a:ext cx="2743108" cy="400668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pic>
      <p:pic>
        <p:nvPicPr>
          <p:cNvPr id="186" name="Google Shape;186;p8"/>
          <p:cNvPicPr preferRelativeResize="0"/>
          <p:nvPr/>
        </p:nvPicPr>
        <p:blipFill>
          <a:blip r:embed="rId9">
            <a:alphaModFix/>
          </a:blip>
          <a:stretch>
            <a:fillRect/>
          </a:stretch>
        </p:blipFill>
        <p:spPr>
          <a:xfrm>
            <a:off x="2982848" y="2836932"/>
            <a:ext cx="2743107" cy="399960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pic>
      <p:pic>
        <p:nvPicPr>
          <p:cNvPr id="184" name="Google Shape;184;p8"/>
          <p:cNvPicPr preferRelativeResize="0"/>
          <p:nvPr/>
        </p:nvPicPr>
        <p:blipFill>
          <a:blip r:embed="rId10">
            <a:alphaModFix/>
          </a:blip>
          <a:stretch>
            <a:fillRect/>
          </a:stretch>
        </p:blipFill>
        <p:spPr>
          <a:xfrm>
            <a:off x="9063329" y="2836932"/>
            <a:ext cx="2743107" cy="399960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pic>
    </p:spTree>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cxnSp>
        <p:nvCxnSpPr>
          <p:cNvPr id="193" name="Google Shape;193;g53044161f8_1_50"/>
          <p:cNvCxnSpPr/>
          <p:nvPr/>
        </p:nvCxnSpPr>
        <p:spPr>
          <a:xfrm>
            <a:off x="721567" y="1203649"/>
            <a:ext cx="10749000"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194" name="Google Shape;194;g53044161f8_1_50"/>
          <p:cNvSpPr txBox="1"/>
          <p:nvPr/>
        </p:nvSpPr>
        <p:spPr>
          <a:xfrm>
            <a:off x="721567" y="434208"/>
            <a:ext cx="10749000" cy="861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rPr>
              <a:t>Welcome to</a:t>
            </a:r>
            <a:r>
              <a:rPr lang="en-US" sz="5000" dirty="0">
                <a:solidFill>
                  <a:schemeClr val="dk1"/>
                </a:solidFill>
                <a:latin typeface="Lovelo" panose="02000000000000000000" pitchFamily="50" charset="0"/>
                <a:sym typeface="Arial"/>
              </a:rPr>
              <a:t> </a:t>
            </a:r>
            <a:r>
              <a:rPr lang="en-US" sz="5000" i="1" dirty="0">
                <a:solidFill>
                  <a:schemeClr val="dk1"/>
                </a:solidFill>
                <a:latin typeface="Lovelo" panose="02000000000000000000" pitchFamily="50" charset="0"/>
                <a:sym typeface="Arial"/>
              </a:rPr>
              <a:t>Brave New World</a:t>
            </a:r>
            <a:endParaRPr dirty="0">
              <a:latin typeface="Lovelo" panose="02000000000000000000" pitchFamily="50" charset="0"/>
            </a:endParaRPr>
          </a:p>
        </p:txBody>
      </p:sp>
      <p:sp>
        <p:nvSpPr>
          <p:cNvPr id="195" name="Google Shape;195;g53044161f8_1_50"/>
          <p:cNvSpPr txBox="1"/>
          <p:nvPr/>
        </p:nvSpPr>
        <p:spPr>
          <a:xfrm>
            <a:off x="416450" y="1545400"/>
            <a:ext cx="7712400" cy="3240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1200"/>
              </a:spcAft>
              <a:buClr>
                <a:schemeClr val="dk1"/>
              </a:buClr>
              <a:buSzPts val="1800"/>
              <a:buFont typeface="Libre Franklin"/>
              <a:buChar char="●"/>
            </a:pPr>
            <a:r>
              <a:rPr lang="en-US" sz="2200" dirty="0">
                <a:solidFill>
                  <a:schemeClr val="dk1"/>
                </a:solidFill>
                <a:latin typeface="Libre Franklin"/>
                <a:ea typeface="Libre Franklin"/>
                <a:cs typeface="Libre Franklin"/>
                <a:sym typeface="Libre Franklin"/>
              </a:rPr>
              <a:t>The year is 632 AF (2540 to you and me). </a:t>
            </a:r>
            <a:endParaRPr sz="2200" dirty="0">
              <a:solidFill>
                <a:schemeClr val="dk1"/>
              </a:solidFill>
              <a:latin typeface="Libre Franklin"/>
              <a:ea typeface="Libre Franklin"/>
              <a:cs typeface="Libre Franklin"/>
              <a:sym typeface="Libre Franklin"/>
            </a:endParaRPr>
          </a:p>
          <a:p>
            <a:pPr marL="457200" marR="0" lvl="0" indent="-342900" algn="l" rtl="0">
              <a:spcBef>
                <a:spcPts val="0"/>
              </a:spcBef>
              <a:spcAft>
                <a:spcPts val="1200"/>
              </a:spcAft>
              <a:buClr>
                <a:schemeClr val="dk1"/>
              </a:buClr>
              <a:buSzPts val="1800"/>
              <a:buFont typeface="Libre Franklin"/>
              <a:buChar char="●"/>
            </a:pPr>
            <a:r>
              <a:rPr lang="en-US" sz="2200" dirty="0">
                <a:solidFill>
                  <a:schemeClr val="dk1"/>
                </a:solidFill>
                <a:latin typeface="Libre Franklin"/>
                <a:ea typeface="Libre Franklin"/>
                <a:cs typeface="Libre Franklin"/>
                <a:sym typeface="Libre Franklin"/>
              </a:rPr>
              <a:t>There is no war; England and the rest of the world are unified under the control of The World State.</a:t>
            </a:r>
            <a:endParaRPr sz="2200" dirty="0">
              <a:solidFill>
                <a:schemeClr val="dk1"/>
              </a:solidFill>
              <a:latin typeface="Libre Franklin"/>
              <a:ea typeface="Libre Franklin"/>
              <a:cs typeface="Libre Franklin"/>
              <a:sym typeface="Libre Franklin"/>
            </a:endParaRPr>
          </a:p>
          <a:p>
            <a:pPr marL="457200" marR="0" lvl="0" indent="-342900" algn="l" rtl="0">
              <a:spcBef>
                <a:spcPts val="0"/>
              </a:spcBef>
              <a:spcAft>
                <a:spcPts val="1200"/>
              </a:spcAft>
              <a:buClr>
                <a:schemeClr val="dk1"/>
              </a:buClr>
              <a:buSzPts val="1800"/>
              <a:buFont typeface="Libre Franklin"/>
              <a:buChar char="●"/>
            </a:pPr>
            <a:r>
              <a:rPr lang="en-US" sz="2200" dirty="0">
                <a:solidFill>
                  <a:schemeClr val="dk1"/>
                </a:solidFill>
                <a:latin typeface="Libre Franklin"/>
                <a:ea typeface="Libre Franklin"/>
                <a:cs typeface="Libre Franklin"/>
                <a:sym typeface="Libre Franklin"/>
              </a:rPr>
              <a:t>You live a carefree life.  Technological conveniences abound.  You do not worry about physical needs, getting old, dating, family life, or personal goals.</a:t>
            </a:r>
            <a:endParaRPr sz="2200" dirty="0">
              <a:solidFill>
                <a:schemeClr val="dk1"/>
              </a:solidFill>
              <a:latin typeface="Libre Franklin"/>
              <a:ea typeface="Libre Franklin"/>
              <a:cs typeface="Libre Franklin"/>
              <a:sym typeface="Libre Franklin"/>
            </a:endParaRPr>
          </a:p>
          <a:p>
            <a:pPr marL="457200" marR="0" lvl="0" indent="-342900" algn="l" rtl="0">
              <a:spcBef>
                <a:spcPts val="0"/>
              </a:spcBef>
              <a:spcAft>
                <a:spcPts val="1200"/>
              </a:spcAft>
              <a:buClr>
                <a:schemeClr val="dk1"/>
              </a:buClr>
              <a:buSzPts val="1800"/>
              <a:buFont typeface="Libre Franklin"/>
              <a:buChar char="●"/>
            </a:pPr>
            <a:r>
              <a:rPr lang="en-US" sz="2200" dirty="0">
                <a:solidFill>
                  <a:schemeClr val="dk1"/>
                </a:solidFill>
                <a:latin typeface="Libre Franklin"/>
                <a:ea typeface="Libre Franklin"/>
                <a:cs typeface="Libre Franklin"/>
                <a:sym typeface="Libre Franklin"/>
              </a:rPr>
              <a:t>Your job is easy, and you enjoy it. It is what you were born to do.</a:t>
            </a:r>
            <a:endParaRPr sz="2200" dirty="0">
              <a:solidFill>
                <a:schemeClr val="dk1"/>
              </a:solidFill>
              <a:latin typeface="Libre Franklin"/>
              <a:ea typeface="Libre Franklin"/>
              <a:cs typeface="Libre Franklin"/>
              <a:sym typeface="Libre Franklin"/>
            </a:endParaRPr>
          </a:p>
          <a:p>
            <a:pPr marL="457200" marR="0" lvl="0" indent="-342900" algn="l" rtl="0">
              <a:spcBef>
                <a:spcPts val="0"/>
              </a:spcBef>
              <a:spcAft>
                <a:spcPts val="1200"/>
              </a:spcAft>
              <a:buClr>
                <a:schemeClr val="dk1"/>
              </a:buClr>
              <a:buSzPts val="1800"/>
              <a:buFont typeface="Libre Franklin"/>
              <a:buChar char="●"/>
            </a:pPr>
            <a:r>
              <a:rPr lang="en-US" sz="2200" dirty="0">
                <a:solidFill>
                  <a:schemeClr val="dk1"/>
                </a:solidFill>
                <a:latin typeface="Libre Franklin"/>
                <a:ea typeface="Libre Franklin"/>
                <a:cs typeface="Libre Franklin"/>
                <a:sym typeface="Libre Franklin"/>
              </a:rPr>
              <a:t>Your free time is full of titillating amusements that leave no time for depressing philosophical questions.</a:t>
            </a:r>
            <a:endParaRPr sz="2200" dirty="0">
              <a:solidFill>
                <a:schemeClr val="dk1"/>
              </a:solidFill>
              <a:latin typeface="Libre Franklin"/>
              <a:ea typeface="Libre Franklin"/>
              <a:cs typeface="Libre Franklin"/>
              <a:sym typeface="Libre Franklin"/>
            </a:endParaRPr>
          </a:p>
          <a:p>
            <a:pPr marL="457200" marR="0" lvl="0" indent="-342900" algn="l" rtl="0">
              <a:spcBef>
                <a:spcPts val="0"/>
              </a:spcBef>
              <a:spcAft>
                <a:spcPts val="1200"/>
              </a:spcAft>
              <a:buClr>
                <a:schemeClr val="dk1"/>
              </a:buClr>
              <a:buSzPts val="1800"/>
              <a:buFont typeface="Libre Franklin"/>
              <a:buChar char="●"/>
            </a:pPr>
            <a:r>
              <a:rPr lang="en-US" sz="2200" dirty="0">
                <a:solidFill>
                  <a:schemeClr val="dk1"/>
                </a:solidFill>
                <a:latin typeface="Libre Franklin"/>
                <a:ea typeface="Libre Franklin"/>
                <a:cs typeface="Libre Franklin"/>
                <a:sym typeface="Libre Franklin"/>
              </a:rPr>
              <a:t>Sounds pretty good, right?</a:t>
            </a:r>
            <a:endParaRPr sz="2200" dirty="0">
              <a:solidFill>
                <a:schemeClr val="dk1"/>
              </a:solidFill>
              <a:latin typeface="Libre Franklin"/>
              <a:ea typeface="Libre Franklin"/>
              <a:cs typeface="Libre Franklin"/>
              <a:sym typeface="Libre Franklin"/>
            </a:endParaRPr>
          </a:p>
        </p:txBody>
      </p:sp>
      <p:pic>
        <p:nvPicPr>
          <p:cNvPr id="196" name="Google Shape;196;g53044161f8_1_5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128851" y="1363853"/>
            <a:ext cx="3519072" cy="4918949"/>
          </a:xfrm>
          <a:prstGeom prst="rect">
            <a:avLst/>
          </a:prstGeom>
          <a:noFill/>
          <a:ln w="28575">
            <a:solidFill>
              <a:srgbClr val="E306A4"/>
            </a:solidFill>
          </a:ln>
        </p:spPr>
      </p:pic>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cxnSp>
        <p:nvCxnSpPr>
          <p:cNvPr id="201" name="Google Shape;201;p9"/>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02" name="Google Shape;202;p9"/>
          <p:cNvSpPr txBox="1"/>
          <p:nvPr/>
        </p:nvSpPr>
        <p:spPr>
          <a:xfrm>
            <a:off x="721567" y="434208"/>
            <a:ext cx="10749000" cy="86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The Author: Aldous Huxley</a:t>
            </a:r>
            <a:endParaRPr sz="5000" i="1" dirty="0">
              <a:solidFill>
                <a:schemeClr val="dk1"/>
              </a:solidFill>
              <a:latin typeface="Lovelo" panose="02000000000000000000" pitchFamily="50" charset="0"/>
              <a:sym typeface="Arial"/>
            </a:endParaRPr>
          </a:p>
        </p:txBody>
      </p:sp>
      <p:sp>
        <p:nvSpPr>
          <p:cNvPr id="203" name="Google Shape;203;p9"/>
          <p:cNvSpPr txBox="1"/>
          <p:nvPr/>
        </p:nvSpPr>
        <p:spPr>
          <a:xfrm>
            <a:off x="341748" y="1407650"/>
            <a:ext cx="7437686" cy="5078273"/>
          </a:xfrm>
          <a:prstGeom prst="rect">
            <a:avLst/>
          </a:prstGeom>
          <a:noFill/>
          <a:ln>
            <a:noFill/>
          </a:ln>
        </p:spPr>
        <p:txBody>
          <a:bodyPr spcFirstLastPara="1" wrap="square" lIns="91425" tIns="45700" rIns="91425" bIns="45700" anchor="t" anchorCtr="0">
            <a:spAutoFit/>
          </a:bodyPr>
          <a:lstStyle/>
          <a:p>
            <a:pPr marL="457200" marR="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Born in Godalming, England in 1894</a:t>
            </a:r>
            <a:endParaRPr sz="2200" dirty="0">
              <a:solidFill>
                <a:schemeClr val="dk1"/>
              </a:solidFill>
              <a:latin typeface="Libre Franklin"/>
              <a:ea typeface="Libre Franklin"/>
              <a:cs typeface="Libre Franklin"/>
              <a:sym typeface="Libre Franklin"/>
            </a:endParaRPr>
          </a:p>
          <a:p>
            <a:pPr marL="457200" marR="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Childhood nickname: “Ogre”</a:t>
            </a:r>
            <a:endParaRPr sz="2200" dirty="0">
              <a:solidFill>
                <a:schemeClr val="dk1"/>
              </a:solidFill>
              <a:latin typeface="Libre Franklin"/>
              <a:ea typeface="Libre Franklin"/>
              <a:cs typeface="Libre Franklin"/>
              <a:sym typeface="Libre Franklin"/>
            </a:endParaRPr>
          </a:p>
          <a:p>
            <a:pPr marL="457200" marR="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A family of scientists and writers</a:t>
            </a:r>
            <a:endParaRPr sz="2200" dirty="0">
              <a:solidFill>
                <a:schemeClr val="dk1"/>
              </a:solidFill>
              <a:latin typeface="Libre Franklin"/>
              <a:ea typeface="Libre Franklin"/>
              <a:cs typeface="Libre Franklin"/>
              <a:sym typeface="Libre Franklin"/>
            </a:endParaRPr>
          </a:p>
          <a:p>
            <a:pPr marL="457200" marR="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Mother died when he was 14</a:t>
            </a:r>
            <a:endParaRPr sz="2200" dirty="0">
              <a:solidFill>
                <a:schemeClr val="dk1"/>
              </a:solidFill>
              <a:latin typeface="Libre Franklin"/>
              <a:ea typeface="Libre Franklin"/>
              <a:cs typeface="Libre Franklin"/>
              <a:sym typeface="Libre Franklin"/>
            </a:endParaRPr>
          </a:p>
          <a:p>
            <a:pPr marL="45720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Blind for almost three years as a young man</a:t>
            </a:r>
            <a:endParaRPr sz="2200" dirty="0">
              <a:solidFill>
                <a:schemeClr val="dk1"/>
              </a:solidFill>
              <a:latin typeface="Libre Franklin"/>
              <a:ea typeface="Libre Franklin"/>
              <a:cs typeface="Libre Franklin"/>
              <a:sym typeface="Libre Franklin"/>
            </a:endParaRPr>
          </a:p>
          <a:p>
            <a:pPr marL="45720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Completed first novel at age 17</a:t>
            </a:r>
            <a:endParaRPr sz="2200" dirty="0">
              <a:solidFill>
                <a:schemeClr val="dk1"/>
              </a:solidFill>
              <a:latin typeface="Libre Franklin"/>
              <a:ea typeface="Libre Franklin"/>
              <a:cs typeface="Libre Franklin"/>
              <a:sym typeface="Libre Franklin"/>
            </a:endParaRPr>
          </a:p>
          <a:p>
            <a:pPr marL="457200" marR="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“Incompetent” French teacher for 1 year</a:t>
            </a:r>
            <a:endParaRPr sz="2200" dirty="0">
              <a:solidFill>
                <a:schemeClr val="dk1"/>
              </a:solidFill>
              <a:latin typeface="Libre Franklin"/>
              <a:ea typeface="Libre Franklin"/>
              <a:cs typeface="Libre Franklin"/>
              <a:sym typeface="Libre Franklin"/>
            </a:endParaRPr>
          </a:p>
          <a:p>
            <a:pPr marL="45720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Rejected from service in WWI due to poor eyesight</a:t>
            </a:r>
            <a:endParaRPr sz="2200" dirty="0">
              <a:solidFill>
                <a:schemeClr val="dk1"/>
              </a:solidFill>
              <a:latin typeface="Libre Franklin"/>
              <a:ea typeface="Libre Franklin"/>
              <a:cs typeface="Libre Franklin"/>
              <a:sym typeface="Libre Franklin"/>
            </a:endParaRPr>
          </a:p>
          <a:p>
            <a:pPr marL="45720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Worked in a chemical plant and as a farm laborer</a:t>
            </a:r>
            <a:endParaRPr sz="2200" dirty="0">
              <a:solidFill>
                <a:schemeClr val="dk1"/>
              </a:solidFill>
              <a:latin typeface="Libre Franklin"/>
              <a:ea typeface="Libre Franklin"/>
              <a:cs typeface="Libre Franklin"/>
              <a:sym typeface="Libre Franklin"/>
            </a:endParaRPr>
          </a:p>
          <a:p>
            <a:pPr marL="45720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First published novel at age 27</a:t>
            </a:r>
            <a:endParaRPr sz="2200" dirty="0">
              <a:solidFill>
                <a:schemeClr val="dk1"/>
              </a:solidFill>
              <a:latin typeface="Libre Franklin"/>
              <a:ea typeface="Libre Franklin"/>
              <a:cs typeface="Libre Franklin"/>
              <a:sym typeface="Libre Franklin"/>
            </a:endParaRPr>
          </a:p>
          <a:p>
            <a:pPr marL="457200" marR="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Moved to Los Angeles in 1937</a:t>
            </a:r>
            <a:endParaRPr sz="2200" dirty="0">
              <a:solidFill>
                <a:schemeClr val="dk1"/>
              </a:solidFill>
              <a:latin typeface="Libre Franklin"/>
              <a:ea typeface="Libre Franklin"/>
              <a:cs typeface="Libre Franklin"/>
              <a:sym typeface="Libre Franklin"/>
            </a:endParaRPr>
          </a:p>
          <a:p>
            <a:pPr marL="457200" marR="0" lvl="0" indent="-349250" algn="l" rtl="0">
              <a:spcBef>
                <a:spcPts val="0"/>
              </a:spcBef>
              <a:spcAft>
                <a:spcPts val="600"/>
              </a:spcAft>
              <a:buClr>
                <a:schemeClr val="dk1"/>
              </a:buClr>
              <a:buSzPts val="1900"/>
              <a:buFont typeface="Libre Franklin"/>
              <a:buChar char="●"/>
            </a:pPr>
            <a:r>
              <a:rPr lang="en-US" sz="2200" dirty="0">
                <a:solidFill>
                  <a:schemeClr val="dk1"/>
                </a:solidFill>
                <a:latin typeface="Libre Franklin"/>
                <a:ea typeface="Libre Franklin"/>
                <a:cs typeface="Libre Franklin"/>
                <a:sym typeface="Libre Franklin"/>
              </a:rPr>
              <a:t>Nominated for the Nobel Prize in Literature 7 times</a:t>
            </a:r>
            <a:endParaRPr sz="2200" dirty="0">
              <a:solidFill>
                <a:schemeClr val="dk1"/>
              </a:solidFill>
              <a:latin typeface="Libre Franklin"/>
              <a:ea typeface="Libre Franklin"/>
              <a:cs typeface="Libre Franklin"/>
              <a:sym typeface="Libre Franklin"/>
            </a:endParaRPr>
          </a:p>
        </p:txBody>
      </p:sp>
      <p:pic>
        <p:nvPicPr>
          <p:cNvPr id="204" name="Google Shape;204;p9"/>
          <p:cNvPicPr preferRelativeResize="0"/>
          <p:nvPr/>
        </p:nvPicPr>
        <p:blipFill>
          <a:blip r:embed="rId3">
            <a:alphaModFix/>
          </a:blip>
          <a:stretch>
            <a:fillRect/>
          </a:stretch>
        </p:blipFill>
        <p:spPr>
          <a:xfrm>
            <a:off x="7888568" y="1421718"/>
            <a:ext cx="3835226" cy="4775774"/>
          </a:xfrm>
          <a:prstGeom prst="rect">
            <a:avLst/>
          </a:prstGeom>
          <a:noFill/>
          <a:ln w="28575">
            <a:solidFill>
              <a:srgbClr val="E306A4"/>
            </a:solidFill>
          </a:ln>
        </p:spPr>
      </p:pic>
    </p:spTree>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cxnSp>
        <p:nvCxnSpPr>
          <p:cNvPr id="209" name="Google Shape;209;p10"/>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10" name="Google Shape;210;p10"/>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Historical context</a:t>
            </a:r>
            <a:endParaRPr sz="5000" i="1" dirty="0">
              <a:solidFill>
                <a:schemeClr val="dk1"/>
              </a:solidFill>
              <a:latin typeface="Lovelo" panose="02000000000000000000" pitchFamily="50" charset="0"/>
              <a:sym typeface="Arial"/>
            </a:endParaRPr>
          </a:p>
        </p:txBody>
      </p:sp>
      <p:sp>
        <p:nvSpPr>
          <p:cNvPr id="211" name="Google Shape;211;p10"/>
          <p:cNvSpPr txBox="1"/>
          <p:nvPr/>
        </p:nvSpPr>
        <p:spPr>
          <a:xfrm>
            <a:off x="432516" y="1445078"/>
            <a:ext cx="6537350" cy="5047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dirty="0">
                <a:solidFill>
                  <a:schemeClr val="dk1"/>
                </a:solidFill>
                <a:latin typeface="Libre Franklin" panose="00000500000000000000" charset="0"/>
                <a:ea typeface="Libre Franklin"/>
                <a:cs typeface="Libre Franklin"/>
                <a:sym typeface="Libre Franklin"/>
              </a:rPr>
              <a:t>Huxley worried that people were becoming too optimistic about “progress.”</a:t>
            </a:r>
          </a:p>
          <a:p>
            <a:pPr marL="0" marR="0" lvl="0" indent="0" algn="l" rtl="0">
              <a:spcBef>
                <a:spcPts val="0"/>
              </a:spcBef>
              <a:spcAft>
                <a:spcPts val="0"/>
              </a:spcAft>
              <a:buNone/>
            </a:pPr>
            <a:endParaRPr lang="en-US" sz="2300" dirty="0">
              <a:solidFill>
                <a:schemeClr val="dk1"/>
              </a:solidFill>
              <a:latin typeface="Libre Franklin" panose="00000500000000000000" charset="0"/>
              <a:ea typeface="Libre Franklin"/>
              <a:cs typeface="Libre Franklin"/>
              <a:sym typeface="Libre Franklin"/>
            </a:endParaRPr>
          </a:p>
          <a:p>
            <a:pPr marL="0" marR="0" lvl="0" indent="0" algn="l" rtl="0">
              <a:spcBef>
                <a:spcPts val="0"/>
              </a:spcBef>
              <a:spcAft>
                <a:spcPts val="0"/>
              </a:spcAft>
              <a:buNone/>
            </a:pPr>
            <a:endParaRPr lang="en-US" sz="2300" dirty="0">
              <a:solidFill>
                <a:schemeClr val="dk1"/>
              </a:solidFill>
              <a:latin typeface="Libre Franklin" panose="00000500000000000000" charset="0"/>
              <a:ea typeface="Libre Franklin"/>
              <a:cs typeface="Libre Franklin"/>
              <a:sym typeface="Libre Franklin"/>
            </a:endParaRPr>
          </a:p>
          <a:p>
            <a:pPr marL="0" marR="0" lvl="0" indent="0" algn="l" rtl="0">
              <a:spcBef>
                <a:spcPts val="0"/>
              </a:spcBef>
              <a:spcAft>
                <a:spcPts val="0"/>
              </a:spcAft>
              <a:buNone/>
            </a:pPr>
            <a:endParaRPr lang="en-US" sz="2300" dirty="0">
              <a:solidFill>
                <a:schemeClr val="dk1"/>
              </a:solidFill>
              <a:latin typeface="Libre Franklin" panose="00000500000000000000" charset="0"/>
              <a:ea typeface="Libre Franklin"/>
              <a:cs typeface="Libre Franklin"/>
              <a:sym typeface="Libre Franklin"/>
            </a:endParaRPr>
          </a:p>
          <a:p>
            <a:pPr marL="0" marR="0" lvl="0" indent="0" algn="l" rtl="0">
              <a:spcBef>
                <a:spcPts val="0"/>
              </a:spcBef>
              <a:spcAft>
                <a:spcPts val="0"/>
              </a:spcAft>
              <a:buNone/>
            </a:pPr>
            <a:endParaRPr sz="2300" dirty="0">
              <a:solidFill>
                <a:schemeClr val="dk1"/>
              </a:solidFill>
              <a:latin typeface="Libre Franklin" panose="00000500000000000000" charset="0"/>
              <a:ea typeface="Libre Franklin"/>
              <a:cs typeface="Libre Franklin"/>
              <a:sym typeface="Libre Franklin"/>
            </a:endParaRPr>
          </a:p>
          <a:p>
            <a:pPr marL="0" marR="0" lvl="0" indent="0" algn="l" rtl="0">
              <a:spcBef>
                <a:spcPts val="0"/>
              </a:spcBef>
              <a:spcAft>
                <a:spcPts val="0"/>
              </a:spcAft>
              <a:buNone/>
            </a:pPr>
            <a:endParaRPr lang="en-US" sz="1500" dirty="0">
              <a:solidFill>
                <a:schemeClr val="dk1"/>
              </a:solidFill>
              <a:latin typeface="Libre Franklin" panose="00000500000000000000" charset="0"/>
              <a:ea typeface="Libre Franklin"/>
              <a:cs typeface="Libre Franklin"/>
              <a:sym typeface="Libre Franklin"/>
            </a:endParaRPr>
          </a:p>
          <a:p>
            <a:pPr marL="285750" marR="0" lvl="0" indent="-285750" algn="l" rtl="0">
              <a:spcBef>
                <a:spcPts val="0"/>
              </a:spcBef>
              <a:spcAft>
                <a:spcPts val="0"/>
              </a:spcAft>
              <a:buFont typeface="Arial" panose="020B0604020202020204" pitchFamily="34" charset="0"/>
              <a:buChar char="•"/>
            </a:pPr>
            <a:r>
              <a:rPr lang="en-US" sz="2300" dirty="0">
                <a:solidFill>
                  <a:schemeClr val="dk1"/>
                </a:solidFill>
                <a:latin typeface="Lovelo" panose="02000000000000000000" pitchFamily="50" charset="0"/>
                <a:ea typeface="Libre Franklin"/>
                <a:cs typeface="Libre Franklin"/>
                <a:sym typeface="Libre Franklin"/>
              </a:rPr>
              <a:t>Developments in Psychology</a:t>
            </a:r>
          </a:p>
          <a:p>
            <a:pPr marL="285750" marR="0" lvl="0" indent="-285750" algn="l" rtl="0">
              <a:spcBef>
                <a:spcPts val="0"/>
              </a:spcBef>
              <a:spcAft>
                <a:spcPts val="0"/>
              </a:spcAft>
              <a:buFont typeface="Arial" panose="020B0604020202020204" pitchFamily="34" charset="0"/>
              <a:buChar char="•"/>
            </a:pPr>
            <a:r>
              <a:rPr lang="en-US" sz="2300" dirty="0">
                <a:solidFill>
                  <a:schemeClr val="dk1"/>
                </a:solidFill>
                <a:latin typeface="Lovelo" panose="02000000000000000000" pitchFamily="50" charset="0"/>
                <a:ea typeface="Libre Franklin"/>
                <a:cs typeface="Libre Franklin"/>
                <a:sym typeface="Libre Franklin"/>
              </a:rPr>
              <a:t>Technology and Industry</a:t>
            </a:r>
          </a:p>
          <a:p>
            <a:pPr marL="285750" marR="0" lvl="0" indent="-285750" algn="l" rtl="0">
              <a:spcBef>
                <a:spcPts val="0"/>
              </a:spcBef>
              <a:spcAft>
                <a:spcPts val="0"/>
              </a:spcAft>
              <a:buFont typeface="Arial" panose="020B0604020202020204" pitchFamily="34" charset="0"/>
              <a:buChar char="•"/>
            </a:pPr>
            <a:r>
              <a:rPr lang="en-US" sz="2300" dirty="0">
                <a:solidFill>
                  <a:schemeClr val="dk1"/>
                </a:solidFill>
                <a:latin typeface="Lovelo" panose="02000000000000000000" pitchFamily="50" charset="0"/>
                <a:ea typeface="Libre Franklin"/>
                <a:cs typeface="Libre Franklin"/>
                <a:sym typeface="Libre Franklin"/>
              </a:rPr>
              <a:t>Genetics and Eugenics</a:t>
            </a:r>
          </a:p>
          <a:p>
            <a:pPr marL="285750" indent="-285750">
              <a:buFont typeface="Arial" panose="020B0604020202020204" pitchFamily="34" charset="0"/>
              <a:buChar char="•"/>
            </a:pPr>
            <a:r>
              <a:rPr lang="en-US" sz="2300" dirty="0">
                <a:solidFill>
                  <a:schemeClr val="dk1"/>
                </a:solidFill>
                <a:latin typeface="Lovelo" panose="02000000000000000000" pitchFamily="50" charset="0"/>
                <a:ea typeface="Libre Franklin"/>
                <a:cs typeface="Libre Franklin"/>
                <a:sym typeface="Libre Franklin"/>
              </a:rPr>
              <a:t>Entertainment / Media</a:t>
            </a:r>
          </a:p>
          <a:p>
            <a:pPr marL="285750" indent="-285750">
              <a:buFont typeface="Arial" panose="020B0604020202020204" pitchFamily="34" charset="0"/>
              <a:buChar char="•"/>
            </a:pPr>
            <a:r>
              <a:rPr lang="en-US" sz="2300" dirty="0">
                <a:solidFill>
                  <a:schemeClr val="dk1"/>
                </a:solidFill>
                <a:latin typeface="Lovelo" panose="02000000000000000000" pitchFamily="50" charset="0"/>
                <a:ea typeface="Libre Franklin"/>
                <a:cs typeface="Libre Franklin"/>
                <a:sym typeface="Libre Franklin"/>
              </a:rPr>
              <a:t>Social Change</a:t>
            </a:r>
          </a:p>
          <a:p>
            <a:pPr marL="285750" marR="0" lvl="0" indent="-285750" algn="l" rtl="0">
              <a:spcBef>
                <a:spcPts val="0"/>
              </a:spcBef>
              <a:spcAft>
                <a:spcPts val="0"/>
              </a:spcAft>
              <a:buFont typeface="Arial" panose="020B0604020202020204" pitchFamily="34" charset="0"/>
              <a:buChar char="•"/>
            </a:pPr>
            <a:r>
              <a:rPr lang="en-US" sz="2300" dirty="0">
                <a:solidFill>
                  <a:schemeClr val="dk1"/>
                </a:solidFill>
                <a:latin typeface="Lovelo" panose="02000000000000000000" pitchFamily="50" charset="0"/>
                <a:ea typeface="Libre Franklin"/>
                <a:cs typeface="Libre Franklin"/>
                <a:sym typeface="Libre Franklin"/>
              </a:rPr>
              <a:t>Government and World Order</a:t>
            </a:r>
          </a:p>
          <a:p>
            <a:pPr marL="285750" marR="0" lvl="0" indent="-285750" algn="l" rtl="0">
              <a:spcBef>
                <a:spcPts val="0"/>
              </a:spcBef>
              <a:spcAft>
                <a:spcPts val="0"/>
              </a:spcAft>
              <a:buFont typeface="Arial" panose="020B0604020202020204" pitchFamily="34" charset="0"/>
              <a:buChar char="•"/>
            </a:pPr>
            <a:r>
              <a:rPr lang="en-US" sz="2300" dirty="0">
                <a:solidFill>
                  <a:schemeClr val="dk1"/>
                </a:solidFill>
                <a:latin typeface="Lovelo" panose="02000000000000000000" pitchFamily="50" charset="0"/>
                <a:ea typeface="Libre Franklin"/>
                <a:cs typeface="Libre Franklin"/>
                <a:sym typeface="Libre Franklin"/>
              </a:rPr>
              <a:t>Shattered Optimism</a:t>
            </a:r>
          </a:p>
        </p:txBody>
      </p:sp>
      <p:pic>
        <p:nvPicPr>
          <p:cNvPr id="3" name="Picture 2">
            <a:extLst>
              <a:ext uri="{FF2B5EF4-FFF2-40B4-BE49-F238E27FC236}">
                <a16:creationId xmlns:a16="http://schemas.microsoft.com/office/drawing/2014/main" id="{B9A3A7EE-1240-4303-B43E-14EA70F4B0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98195" y="1425705"/>
            <a:ext cx="4408440" cy="4825520"/>
          </a:xfrm>
          <a:prstGeom prst="rect">
            <a:avLst/>
          </a:prstGeom>
          <a:ln w="28575">
            <a:solidFill>
              <a:srgbClr val="E306A4"/>
            </a:solidFill>
          </a:ln>
        </p:spPr>
      </p:pic>
      <p:sp>
        <p:nvSpPr>
          <p:cNvPr id="6" name="TextBox 5">
            <a:extLst>
              <a:ext uri="{FF2B5EF4-FFF2-40B4-BE49-F238E27FC236}">
                <a16:creationId xmlns:a16="http://schemas.microsoft.com/office/drawing/2014/main" id="{E2984004-DB69-4973-A587-6DB4F52C9A2A}"/>
              </a:ext>
            </a:extLst>
          </p:cNvPr>
          <p:cNvSpPr txBox="1"/>
          <p:nvPr/>
        </p:nvSpPr>
        <p:spPr>
          <a:xfrm>
            <a:off x="721567" y="2388416"/>
            <a:ext cx="5855742" cy="1200329"/>
          </a:xfrm>
          <a:prstGeom prst="rect">
            <a:avLst/>
          </a:prstGeom>
          <a:noFill/>
          <a:ln w="28575">
            <a:solidFill>
              <a:srgbClr val="1CDCE7"/>
            </a:solidFill>
          </a:ln>
        </p:spPr>
        <p:txBody>
          <a:bodyPr wrap="square" rtlCol="0">
            <a:spAutoFit/>
          </a:bodyPr>
          <a:lstStyle/>
          <a:p>
            <a:r>
              <a:rPr lang="en-US" sz="2400" dirty="0">
                <a:solidFill>
                  <a:schemeClr val="dk1"/>
                </a:solidFill>
                <a:latin typeface="Times New Roman" panose="02020603050405020304" pitchFamily="18" charset="0"/>
                <a:ea typeface="Libre Franklin"/>
                <a:cs typeface="Times New Roman" panose="02020603050405020304" pitchFamily="18" charset="0"/>
                <a:sym typeface="Libre Franklin"/>
              </a:rPr>
              <a:t>“…between World War I and World War II, the height of an era of technological optimism in the West.” (</a:t>
            </a:r>
            <a:r>
              <a:rPr lang="en-US" sz="2400" dirty="0" err="1">
                <a:solidFill>
                  <a:schemeClr val="dk1"/>
                </a:solidFill>
                <a:latin typeface="Times New Roman" panose="02020603050405020304" pitchFamily="18" charset="0"/>
                <a:ea typeface="Libre Franklin"/>
                <a:cs typeface="Times New Roman" panose="02020603050405020304" pitchFamily="18" charset="0"/>
                <a:sym typeface="Libre Franklin"/>
              </a:rPr>
              <a:t>Lohnes</a:t>
            </a:r>
            <a:r>
              <a:rPr lang="en-US" sz="2400" dirty="0">
                <a:solidFill>
                  <a:schemeClr val="dk1"/>
                </a:solidFill>
                <a:latin typeface="Times New Roman" panose="02020603050405020304" pitchFamily="18" charset="0"/>
                <a:ea typeface="Libre Franklin"/>
                <a:cs typeface="Times New Roman" panose="02020603050405020304" pitchFamily="18" charset="0"/>
                <a:sym typeface="Libre Franklin"/>
              </a:rPr>
              <a:t>)</a:t>
            </a:r>
          </a:p>
        </p:txBody>
      </p:sp>
    </p:spTree>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1631175"/>
          </a:xfrm>
          <a:prstGeom prst="rect">
            <a:avLst/>
          </a:prstGeom>
          <a:noFill/>
          <a:ln>
            <a:noFill/>
          </a:ln>
        </p:spPr>
        <p:txBody>
          <a:bodyPr spcFirstLastPara="1" wrap="square" lIns="91425" tIns="45700" rIns="91425" bIns="45700" anchor="t" anchorCtr="0">
            <a:spAutoFit/>
          </a:bodyPr>
          <a:lstStyle/>
          <a:p>
            <a:pPr algn="ctr"/>
            <a:r>
              <a:rPr lang="en-US" sz="5000" dirty="0">
                <a:solidFill>
                  <a:schemeClr val="dk1"/>
                </a:solidFill>
                <a:latin typeface="Lovelo" panose="02000000000000000000" pitchFamily="50" charset="0"/>
                <a:ea typeface="Libre Franklin"/>
                <a:cs typeface="Libre Franklin"/>
                <a:sym typeface="Libre Franklin"/>
              </a:rPr>
              <a:t>Developments in Psychology</a:t>
            </a:r>
          </a:p>
          <a:p>
            <a:pPr marL="0" marR="0" lvl="0" indent="0" algn="ctr" rtl="0">
              <a:spcBef>
                <a:spcPts val="0"/>
              </a:spcBef>
              <a:spcAft>
                <a:spcPts val="0"/>
              </a:spcAft>
              <a:buNone/>
            </a:pPr>
            <a:endParaRPr sz="5000" i="1" dirty="0">
              <a:solidFill>
                <a:schemeClr val="dk1"/>
              </a:solidFill>
              <a:latin typeface="Arial"/>
              <a:ea typeface="Arial"/>
              <a:cs typeface="Arial"/>
              <a:sym typeface="Arial"/>
            </a:endParaRPr>
          </a:p>
        </p:txBody>
      </p:sp>
      <p:sp>
        <p:nvSpPr>
          <p:cNvPr id="292" name="Google Shape;292;p26"/>
          <p:cNvSpPr txBox="1"/>
          <p:nvPr/>
        </p:nvSpPr>
        <p:spPr>
          <a:xfrm>
            <a:off x="528637" y="1492063"/>
            <a:ext cx="6143466" cy="4939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1800"/>
              </a:spcAft>
              <a:buNone/>
            </a:pPr>
            <a:r>
              <a:rPr lang="en-US" sz="2400" b="1" dirty="0">
                <a:solidFill>
                  <a:schemeClr val="dk1"/>
                </a:solidFill>
                <a:latin typeface="Libre Franklin"/>
                <a:ea typeface="Libre Franklin"/>
                <a:cs typeface="Libre Franklin"/>
                <a:sym typeface="Libre Franklin"/>
              </a:rPr>
              <a:t>1879</a:t>
            </a:r>
            <a:r>
              <a:rPr lang="en-US" sz="2400" dirty="0">
                <a:solidFill>
                  <a:schemeClr val="dk1"/>
                </a:solidFill>
                <a:latin typeface="Libre Franklin"/>
                <a:ea typeface="Libre Franklin"/>
                <a:cs typeface="Libre Franklin"/>
                <a:sym typeface="Libre Franklin"/>
              </a:rPr>
              <a:t> – The world’s first psychology lab opens in Germany.</a:t>
            </a:r>
          </a:p>
          <a:p>
            <a:pPr marL="0" marR="0" lvl="0" indent="0" algn="l" rtl="0">
              <a:spcBef>
                <a:spcPts val="0"/>
              </a:spcBef>
              <a:spcAft>
                <a:spcPts val="1800"/>
              </a:spcAft>
              <a:buNone/>
            </a:pPr>
            <a:r>
              <a:rPr lang="en-US" sz="2400" b="1" dirty="0">
                <a:solidFill>
                  <a:schemeClr val="dk1"/>
                </a:solidFill>
                <a:latin typeface="Libre Franklin"/>
                <a:ea typeface="Libre Franklin"/>
                <a:cs typeface="Libre Franklin"/>
                <a:sym typeface="Libre Franklin"/>
              </a:rPr>
              <a:t>1897</a:t>
            </a:r>
            <a:r>
              <a:rPr lang="en-US" sz="2400" dirty="0">
                <a:solidFill>
                  <a:schemeClr val="dk1"/>
                </a:solidFill>
                <a:latin typeface="Libre Franklin"/>
                <a:ea typeface="Libre Franklin"/>
                <a:cs typeface="Libre Franklin"/>
                <a:sym typeface="Libre Franklin"/>
              </a:rPr>
              <a:t> – Ivan Pavlov publishes his work on the classical conditioning of dogs.</a:t>
            </a:r>
          </a:p>
          <a:p>
            <a:pPr marL="0" marR="0" lvl="0" indent="0" algn="l" rtl="0">
              <a:spcBef>
                <a:spcPts val="0"/>
              </a:spcBef>
              <a:spcAft>
                <a:spcPts val="1800"/>
              </a:spcAft>
              <a:buNone/>
            </a:pPr>
            <a:r>
              <a:rPr lang="en-US" sz="2400" b="1" dirty="0">
                <a:solidFill>
                  <a:schemeClr val="dk1"/>
                </a:solidFill>
                <a:latin typeface="Libre Franklin"/>
                <a:ea typeface="Libre Franklin"/>
                <a:cs typeface="Libre Franklin"/>
                <a:sym typeface="Libre Franklin"/>
              </a:rPr>
              <a:t>1901</a:t>
            </a:r>
            <a:r>
              <a:rPr lang="en-US" sz="2400" dirty="0">
                <a:solidFill>
                  <a:schemeClr val="dk1"/>
                </a:solidFill>
                <a:latin typeface="Libre Franklin"/>
                <a:ea typeface="Libre Franklin"/>
                <a:cs typeface="Libre Franklin"/>
                <a:sym typeface="Libre Franklin"/>
              </a:rPr>
              <a:t> – Sigmund Freud publishes </a:t>
            </a:r>
            <a:r>
              <a:rPr lang="en-US" sz="2400" i="1" dirty="0">
                <a:solidFill>
                  <a:schemeClr val="dk1"/>
                </a:solidFill>
                <a:latin typeface="Libre Franklin"/>
                <a:ea typeface="Libre Franklin"/>
                <a:cs typeface="Libre Franklin"/>
                <a:sym typeface="Libre Franklin"/>
              </a:rPr>
              <a:t>The Psychopathology of Everyday Life.</a:t>
            </a:r>
          </a:p>
          <a:p>
            <a:pPr marL="0" marR="0" lvl="0" indent="0" algn="l" rtl="0">
              <a:spcBef>
                <a:spcPts val="0"/>
              </a:spcBef>
              <a:spcAft>
                <a:spcPts val="1800"/>
              </a:spcAft>
              <a:buNone/>
            </a:pPr>
            <a:r>
              <a:rPr lang="en-US" sz="2400" b="1" dirty="0">
                <a:solidFill>
                  <a:schemeClr val="dk1"/>
                </a:solidFill>
                <a:latin typeface="Libre Franklin"/>
                <a:ea typeface="Libre Franklin"/>
                <a:cs typeface="Libre Franklin"/>
                <a:sym typeface="Libre Franklin"/>
              </a:rPr>
              <a:t>1927</a:t>
            </a:r>
            <a:r>
              <a:rPr lang="en-US" sz="2400" dirty="0">
                <a:solidFill>
                  <a:schemeClr val="dk1"/>
                </a:solidFill>
                <a:latin typeface="Libre Franklin"/>
                <a:ea typeface="Libre Franklin"/>
                <a:cs typeface="Libre Franklin"/>
                <a:sym typeface="Libre Franklin"/>
              </a:rPr>
              <a:t> - Alois </a:t>
            </a:r>
            <a:r>
              <a:rPr lang="en-US" sz="2400" dirty="0" err="1">
                <a:solidFill>
                  <a:schemeClr val="dk1"/>
                </a:solidFill>
                <a:latin typeface="Libre Franklin"/>
                <a:ea typeface="Libre Franklin"/>
                <a:cs typeface="Libre Franklin"/>
                <a:sym typeface="Libre Franklin"/>
              </a:rPr>
              <a:t>Saliger</a:t>
            </a:r>
            <a:r>
              <a:rPr lang="en-US" sz="2400" dirty="0">
                <a:solidFill>
                  <a:schemeClr val="dk1"/>
                </a:solidFill>
                <a:latin typeface="Libre Franklin"/>
                <a:ea typeface="Libre Franklin"/>
                <a:cs typeface="Libre Franklin"/>
                <a:sym typeface="Libre Franklin"/>
              </a:rPr>
              <a:t> invents the Psycho-Phone for sleep learning.</a:t>
            </a:r>
            <a:endParaRPr lang="en-US" sz="2400" i="1" dirty="0">
              <a:solidFill>
                <a:schemeClr val="dk1"/>
              </a:solidFill>
              <a:latin typeface="Libre Franklin"/>
              <a:ea typeface="Libre Franklin"/>
              <a:cs typeface="Libre Franklin"/>
              <a:sym typeface="Libre Franklin"/>
            </a:endParaRPr>
          </a:p>
          <a:p>
            <a:pPr marL="0" marR="0" lvl="0" indent="0" algn="l" rtl="0">
              <a:spcBef>
                <a:spcPts val="0"/>
              </a:spcBef>
              <a:spcAft>
                <a:spcPts val="1800"/>
              </a:spcAft>
              <a:buNone/>
            </a:pPr>
            <a:r>
              <a:rPr lang="en-US" sz="2400" b="1" dirty="0">
                <a:solidFill>
                  <a:schemeClr val="dk1"/>
                </a:solidFill>
                <a:latin typeface="Libre Franklin"/>
                <a:ea typeface="Libre Franklin"/>
                <a:cs typeface="Libre Franklin"/>
                <a:sym typeface="Libre Franklin"/>
              </a:rPr>
              <a:t>1928</a:t>
            </a:r>
            <a:r>
              <a:rPr lang="en-US" sz="2400" dirty="0">
                <a:solidFill>
                  <a:schemeClr val="dk1"/>
                </a:solidFill>
                <a:latin typeface="Libre Franklin"/>
                <a:ea typeface="Libre Franklin"/>
                <a:cs typeface="Libre Franklin"/>
                <a:sym typeface="Libre Franklin"/>
              </a:rPr>
              <a:t> – John B. Watson publishes </a:t>
            </a:r>
            <a:r>
              <a:rPr lang="en-US" sz="2400" i="1" dirty="0">
                <a:solidFill>
                  <a:schemeClr val="dk1"/>
                </a:solidFill>
                <a:latin typeface="Libre Franklin"/>
                <a:ea typeface="Libre Franklin"/>
                <a:cs typeface="Libre Franklin"/>
                <a:sym typeface="Libre Franklin"/>
              </a:rPr>
              <a:t>Psychological Care of Infant and Child</a:t>
            </a:r>
            <a:r>
              <a:rPr lang="en-US" sz="2400" dirty="0">
                <a:solidFill>
                  <a:schemeClr val="dk1"/>
                </a:solidFill>
                <a:latin typeface="Libre Franklin"/>
                <a:ea typeface="Libre Franklin"/>
                <a:cs typeface="Libre Franklin"/>
                <a:sym typeface="Libre Franklin"/>
              </a:rPr>
              <a:t>.</a:t>
            </a:r>
            <a:endParaRPr lang="en-US" sz="2400" i="1" dirty="0">
              <a:solidFill>
                <a:schemeClr val="dk1"/>
              </a:solidFill>
              <a:latin typeface="Libre Franklin"/>
              <a:ea typeface="Libre Franklin"/>
              <a:cs typeface="Libre Franklin"/>
              <a:sym typeface="Libre Franklin"/>
            </a:endParaRPr>
          </a:p>
        </p:txBody>
      </p:sp>
      <p:pic>
        <p:nvPicPr>
          <p:cNvPr id="2" name="Picture 1">
            <a:extLst>
              <a:ext uri="{FF2B5EF4-FFF2-40B4-BE49-F238E27FC236}">
                <a16:creationId xmlns:a16="http://schemas.microsoft.com/office/drawing/2014/main" id="{7BD48EA6-0843-485D-B07E-6F40310A80AB}"/>
              </a:ext>
            </a:extLst>
          </p:cNvPr>
          <p:cNvPicPr>
            <a:picLocks noChangeAspect="1"/>
          </p:cNvPicPr>
          <p:nvPr/>
        </p:nvPicPr>
        <p:blipFill>
          <a:blip r:embed="rId3"/>
          <a:stretch>
            <a:fillRect/>
          </a:stretch>
        </p:blipFill>
        <p:spPr>
          <a:xfrm>
            <a:off x="6622577" y="2008996"/>
            <a:ext cx="5084327" cy="3506432"/>
          </a:xfrm>
          <a:prstGeom prst="rect">
            <a:avLst/>
          </a:prstGeom>
          <a:ln w="28575">
            <a:solidFill>
              <a:srgbClr val="E306A4"/>
            </a:solidFill>
          </a:ln>
        </p:spPr>
      </p:pic>
    </p:spTree>
    <p:extLst>
      <p:ext uri="{BB962C8B-B14F-4D97-AF65-F5344CB8AC3E}">
        <p14:creationId xmlns:p14="http://schemas.microsoft.com/office/powerpoint/2010/main" val="1102640312"/>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1631175"/>
          </a:xfrm>
          <a:prstGeom prst="rect">
            <a:avLst/>
          </a:prstGeom>
          <a:noFill/>
          <a:ln>
            <a:noFill/>
          </a:ln>
        </p:spPr>
        <p:txBody>
          <a:bodyPr spcFirstLastPara="1" wrap="square" lIns="91425" tIns="45700" rIns="91425" bIns="45700" anchor="t" anchorCtr="0">
            <a:spAutoFit/>
          </a:bodyPr>
          <a:lstStyle/>
          <a:p>
            <a:pPr algn="ctr"/>
            <a:r>
              <a:rPr lang="en-US" sz="5000" dirty="0">
                <a:solidFill>
                  <a:schemeClr val="dk1"/>
                </a:solidFill>
                <a:latin typeface="Lovelo" panose="02000000000000000000" pitchFamily="50" charset="0"/>
                <a:ea typeface="Libre Franklin"/>
                <a:cs typeface="Libre Franklin"/>
                <a:sym typeface="Libre Franklin"/>
              </a:rPr>
              <a:t>Technology and Industry</a:t>
            </a:r>
          </a:p>
          <a:p>
            <a:pPr marL="0" marR="0" lvl="0" indent="0" algn="ctr" rtl="0">
              <a:spcBef>
                <a:spcPts val="0"/>
              </a:spcBef>
              <a:spcAft>
                <a:spcPts val="0"/>
              </a:spcAft>
              <a:buNone/>
            </a:pPr>
            <a:endParaRPr sz="5000" i="1" dirty="0">
              <a:solidFill>
                <a:schemeClr val="dk1"/>
              </a:solidFill>
              <a:latin typeface="Arial"/>
              <a:ea typeface="Arial"/>
              <a:cs typeface="Arial"/>
              <a:sym typeface="Arial"/>
            </a:endParaRPr>
          </a:p>
        </p:txBody>
      </p:sp>
      <p:sp>
        <p:nvSpPr>
          <p:cNvPr id="292" name="Google Shape;292;p26"/>
          <p:cNvSpPr txBox="1"/>
          <p:nvPr/>
        </p:nvSpPr>
        <p:spPr>
          <a:xfrm>
            <a:off x="557796" y="1401493"/>
            <a:ext cx="6162318" cy="48936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Libre Franklin"/>
                <a:ea typeface="Libre Franklin"/>
                <a:cs typeface="Libre Franklin"/>
                <a:sym typeface="Libre Franklin"/>
              </a:rPr>
              <a:t>Prior to the Great Depression, “The Roaring 20s” marked an increase in the standard of living and </a:t>
            </a:r>
            <a:r>
              <a:rPr lang="en-US" sz="2400" b="1" dirty="0">
                <a:solidFill>
                  <a:schemeClr val="dk1"/>
                </a:solidFill>
                <a:latin typeface="Libre Franklin"/>
                <a:ea typeface="Libre Franklin"/>
                <a:cs typeface="Libre Franklin"/>
                <a:sym typeface="Libre Franklin"/>
              </a:rPr>
              <a:t>consumerism</a:t>
            </a:r>
            <a:r>
              <a:rPr lang="en-US" sz="2400" dirty="0">
                <a:solidFill>
                  <a:schemeClr val="dk1"/>
                </a:solidFill>
                <a:latin typeface="Libre Franklin"/>
                <a:ea typeface="Libre Franklin"/>
                <a:cs typeface="Libre Franklin"/>
                <a:sym typeface="Libre Franklin"/>
              </a:rPr>
              <a:t>.</a:t>
            </a:r>
          </a:p>
          <a:p>
            <a:pPr marL="0" marR="0" lvl="0" indent="0" algn="l" rtl="0">
              <a:spcBef>
                <a:spcPts val="0"/>
              </a:spcBef>
              <a:spcAft>
                <a:spcPts val="0"/>
              </a:spcAft>
              <a:buNone/>
            </a:pPr>
            <a:endParaRPr lang="en-US" sz="24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r>
              <a:rPr lang="en-US" sz="2400" dirty="0">
                <a:solidFill>
                  <a:schemeClr val="dk1"/>
                </a:solidFill>
                <a:latin typeface="Libre Franklin"/>
                <a:ea typeface="Libre Franklin"/>
                <a:cs typeface="Libre Franklin"/>
                <a:sym typeface="Libre Franklin"/>
              </a:rPr>
              <a:t>This was largely the result of technological advancement and the rise of </a:t>
            </a:r>
            <a:r>
              <a:rPr lang="en-US" sz="2400" b="1" dirty="0">
                <a:solidFill>
                  <a:schemeClr val="dk1"/>
                </a:solidFill>
                <a:latin typeface="Libre Franklin"/>
                <a:ea typeface="Libre Franklin"/>
                <a:cs typeface="Libre Franklin"/>
                <a:sym typeface="Libre Franklin"/>
              </a:rPr>
              <a:t>assembly line manufacturing</a:t>
            </a:r>
            <a:r>
              <a:rPr lang="en-US" sz="2400" dirty="0">
                <a:solidFill>
                  <a:schemeClr val="dk1"/>
                </a:solidFill>
                <a:latin typeface="Libre Franklin"/>
                <a:ea typeface="Libre Franklin"/>
                <a:cs typeface="Libre Franklin"/>
                <a:sym typeface="Libre Franklin"/>
              </a:rPr>
              <a:t>.</a:t>
            </a:r>
          </a:p>
          <a:p>
            <a:pPr marL="0" marR="0" lvl="0" indent="0" algn="l" rtl="0">
              <a:spcBef>
                <a:spcPts val="0"/>
              </a:spcBef>
              <a:spcAft>
                <a:spcPts val="0"/>
              </a:spcAft>
              <a:buNone/>
            </a:pPr>
            <a:endParaRPr lang="en-US" sz="24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r>
              <a:rPr lang="en-US" sz="2400" dirty="0">
                <a:solidFill>
                  <a:schemeClr val="dk1"/>
                </a:solidFill>
                <a:latin typeface="Libre Franklin"/>
                <a:ea typeface="Libre Franklin"/>
                <a:cs typeface="Libre Franklin"/>
                <a:sym typeface="Libre Franklin"/>
              </a:rPr>
              <a:t>On trend:</a:t>
            </a:r>
          </a:p>
          <a:p>
            <a:pPr marL="342900" marR="0" lvl="0" indent="-342900" algn="l" rtl="0">
              <a:spcBef>
                <a:spcPts val="0"/>
              </a:spcBef>
              <a:spcAft>
                <a:spcPts val="0"/>
              </a:spcAft>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Zippers (controversial)</a:t>
            </a:r>
          </a:p>
          <a:p>
            <a:pPr marL="342900" marR="0" lvl="0" indent="-342900" algn="l" rtl="0">
              <a:spcBef>
                <a:spcPts val="0"/>
              </a:spcBef>
              <a:spcAft>
                <a:spcPts val="0"/>
              </a:spcAft>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Chewing gum</a:t>
            </a:r>
          </a:p>
          <a:p>
            <a:pPr marL="342900" marR="0" lvl="0" indent="-342900" algn="l" rtl="0">
              <a:spcBef>
                <a:spcPts val="0"/>
              </a:spcBef>
              <a:spcAft>
                <a:spcPts val="0"/>
              </a:spcAft>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The autogiro (early helicopter)</a:t>
            </a:r>
          </a:p>
          <a:p>
            <a:pPr marL="342900" marR="0" lvl="0" indent="-342900" algn="l" rtl="0">
              <a:spcBef>
                <a:spcPts val="0"/>
              </a:spcBef>
              <a:spcAft>
                <a:spcPts val="0"/>
              </a:spcAft>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Ford automobiles</a:t>
            </a:r>
            <a:endParaRPr dirty="0"/>
          </a:p>
        </p:txBody>
      </p:sp>
      <p:pic>
        <p:nvPicPr>
          <p:cNvPr id="2" name="Picture 1">
            <a:extLst>
              <a:ext uri="{FF2B5EF4-FFF2-40B4-BE49-F238E27FC236}">
                <a16:creationId xmlns:a16="http://schemas.microsoft.com/office/drawing/2014/main" id="{67C46B77-65CC-409F-8260-E373D3AC46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82597" y="1507804"/>
            <a:ext cx="5225352" cy="4568440"/>
          </a:xfrm>
          <a:prstGeom prst="rect">
            <a:avLst/>
          </a:prstGeom>
          <a:ln>
            <a:solidFill>
              <a:srgbClr val="E306A4"/>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48150294"/>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Genetics and Eugenics</a:t>
            </a:r>
            <a:endParaRPr sz="5000" i="1" dirty="0">
              <a:solidFill>
                <a:schemeClr val="dk1"/>
              </a:solidFill>
              <a:latin typeface="Lovelo" panose="02000000000000000000" pitchFamily="50" charset="0"/>
              <a:sym typeface="Arial"/>
            </a:endParaRPr>
          </a:p>
        </p:txBody>
      </p:sp>
      <p:sp>
        <p:nvSpPr>
          <p:cNvPr id="292" name="Google Shape;292;p26"/>
          <p:cNvSpPr txBox="1"/>
          <p:nvPr/>
        </p:nvSpPr>
        <p:spPr>
          <a:xfrm>
            <a:off x="580890" y="1618670"/>
            <a:ext cx="7297018" cy="5632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t>1900</a:t>
            </a:r>
            <a:r>
              <a:rPr lang="en-US" sz="2400" dirty="0"/>
              <a:t> - </a:t>
            </a:r>
            <a:r>
              <a:rPr lang="en-US" sz="2400" b="1" dirty="0"/>
              <a:t>Gregor Mendel’s scientific studies </a:t>
            </a:r>
            <a:r>
              <a:rPr lang="en-US" sz="2400" dirty="0"/>
              <a:t>of genetic inheritance (from 1865) are rediscovered and replicated.</a:t>
            </a:r>
          </a:p>
          <a:p>
            <a:endParaRPr lang="en-US" sz="2400" dirty="0"/>
          </a:p>
          <a:p>
            <a:r>
              <a:rPr lang="en-US" sz="2400" b="1" dirty="0"/>
              <a:t>1921</a:t>
            </a:r>
            <a:r>
              <a:rPr lang="en-US" sz="2400" dirty="0"/>
              <a:t> – </a:t>
            </a:r>
            <a:r>
              <a:rPr lang="en-US" sz="2400" b="1" dirty="0"/>
              <a:t>The American Eugenics Society </a:t>
            </a:r>
            <a:r>
              <a:rPr lang="en-US" sz="2400" dirty="0"/>
              <a:t>(founded)</a:t>
            </a:r>
          </a:p>
          <a:p>
            <a:r>
              <a:rPr lang="en-US" sz="2400" dirty="0"/>
              <a:t>(Eugenics is the disturbing proposition to “improve” the human population through selective breeding.) </a:t>
            </a:r>
          </a:p>
          <a:p>
            <a:pPr marL="0" marR="0" lvl="0" indent="0" algn="l" rtl="0">
              <a:spcBef>
                <a:spcPts val="0"/>
              </a:spcBef>
              <a:spcAft>
                <a:spcPts val="0"/>
              </a:spcAft>
              <a:buNone/>
            </a:pPr>
            <a:endParaRPr lang="en-US" sz="2400" dirty="0"/>
          </a:p>
          <a:p>
            <a:pPr marL="0" marR="0" lvl="0" indent="0" algn="l" rtl="0">
              <a:spcBef>
                <a:spcPts val="0"/>
              </a:spcBef>
              <a:spcAft>
                <a:spcPts val="0"/>
              </a:spcAft>
              <a:buNone/>
            </a:pPr>
            <a:r>
              <a:rPr lang="en-US" sz="2400" b="1" dirty="0"/>
              <a:t>1928</a:t>
            </a:r>
            <a:r>
              <a:rPr lang="en-US" sz="2400" dirty="0"/>
              <a:t> - Frederick Griffith discovers </a:t>
            </a:r>
            <a:r>
              <a:rPr lang="en-US" sz="2400" b="1" dirty="0"/>
              <a:t>genetic transformation</a:t>
            </a:r>
            <a:r>
              <a:rPr lang="en-US" sz="2400" dirty="0"/>
              <a:t> (dead bacteria can transfer genetic material to "transform" living bacteria).</a:t>
            </a:r>
          </a:p>
          <a:p>
            <a:pPr marL="0" marR="0" lvl="0" indent="0" algn="l" rtl="0">
              <a:spcBef>
                <a:spcPts val="0"/>
              </a:spcBef>
              <a:spcAft>
                <a:spcPts val="0"/>
              </a:spcAft>
              <a:buNone/>
            </a:pPr>
            <a:endParaRPr lang="en-US" sz="2400" dirty="0"/>
          </a:p>
          <a:p>
            <a:pPr marL="0" marR="0" lvl="0" indent="0" algn="l" rtl="0">
              <a:spcBef>
                <a:spcPts val="0"/>
              </a:spcBef>
              <a:spcAft>
                <a:spcPts val="0"/>
              </a:spcAft>
              <a:buNone/>
            </a:pPr>
            <a:endParaRPr lang="en-US" sz="2400" dirty="0"/>
          </a:p>
          <a:p>
            <a:pPr marL="0" marR="0" lvl="0" indent="0" algn="l" rtl="0">
              <a:spcBef>
                <a:spcPts val="0"/>
              </a:spcBef>
              <a:spcAft>
                <a:spcPts val="0"/>
              </a:spcAft>
              <a:buNone/>
            </a:pPr>
            <a:endParaRPr lang="en-US" sz="2400" dirty="0"/>
          </a:p>
          <a:p>
            <a:pPr marL="0" marR="0" lvl="0" indent="0" algn="l" rtl="0">
              <a:spcBef>
                <a:spcPts val="0"/>
              </a:spcBef>
              <a:spcAft>
                <a:spcPts val="0"/>
              </a:spcAft>
              <a:buNone/>
            </a:pPr>
            <a:endParaRPr sz="2400" dirty="0"/>
          </a:p>
        </p:txBody>
      </p:sp>
      <p:pic>
        <p:nvPicPr>
          <p:cNvPr id="2" name="Picture 1">
            <a:extLst>
              <a:ext uri="{FF2B5EF4-FFF2-40B4-BE49-F238E27FC236}">
                <a16:creationId xmlns:a16="http://schemas.microsoft.com/office/drawing/2014/main" id="{AB9F259B-CAC7-403F-B20B-5C51D1495E66}"/>
              </a:ext>
            </a:extLst>
          </p:cNvPr>
          <p:cNvPicPr>
            <a:picLocks noChangeAspect="1"/>
          </p:cNvPicPr>
          <p:nvPr/>
        </p:nvPicPr>
        <p:blipFill>
          <a:blip r:embed="rId3"/>
          <a:stretch>
            <a:fillRect/>
          </a:stretch>
        </p:blipFill>
        <p:spPr>
          <a:xfrm>
            <a:off x="7863842" y="1393586"/>
            <a:ext cx="3873878" cy="4968080"/>
          </a:xfrm>
          <a:prstGeom prst="rect">
            <a:avLst/>
          </a:prstGeom>
        </p:spPr>
      </p:pic>
    </p:spTree>
    <p:extLst>
      <p:ext uri="{BB962C8B-B14F-4D97-AF65-F5344CB8AC3E}">
        <p14:creationId xmlns:p14="http://schemas.microsoft.com/office/powerpoint/2010/main" val="16372422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861734"/>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en-US" sz="5000" dirty="0">
                <a:solidFill>
                  <a:schemeClr val="dk1"/>
                </a:solidFill>
                <a:latin typeface="Lovelo" panose="02000000000000000000" pitchFamily="50" charset="0"/>
                <a:ea typeface="Libre Franklin"/>
                <a:cs typeface="Libre Franklin"/>
                <a:sym typeface="Libre Franklin"/>
              </a:rPr>
              <a:t>Entertainment / Media</a:t>
            </a:r>
          </a:p>
        </p:txBody>
      </p:sp>
      <p:sp>
        <p:nvSpPr>
          <p:cNvPr id="292" name="Google Shape;292;p26"/>
          <p:cNvSpPr txBox="1"/>
          <p:nvPr/>
        </p:nvSpPr>
        <p:spPr>
          <a:xfrm>
            <a:off x="721567" y="1364932"/>
            <a:ext cx="6607701" cy="5109051"/>
          </a:xfrm>
          <a:prstGeom prst="rect">
            <a:avLst/>
          </a:prstGeom>
          <a:noFill/>
          <a:ln>
            <a:noFill/>
          </a:ln>
        </p:spPr>
        <p:txBody>
          <a:bodyPr spcFirstLastPara="1" wrap="square" lIns="91425" tIns="45700" rIns="91425" bIns="45700" anchor="t" anchorCtr="0">
            <a:spAutoFit/>
          </a:bodyPr>
          <a:lstStyle/>
          <a:p>
            <a:r>
              <a:rPr lang="en-US" sz="2400" dirty="0">
                <a:solidFill>
                  <a:schemeClr val="dk1"/>
                </a:solidFill>
                <a:latin typeface="Libre Franklin"/>
                <a:sym typeface="Libre Franklin"/>
              </a:rPr>
              <a:t>The public gains increased access to new media leading to booms in advertising and professional sports.</a:t>
            </a:r>
          </a:p>
          <a:p>
            <a:endParaRPr lang="en-US" sz="2400" dirty="0">
              <a:solidFill>
                <a:schemeClr val="dk1"/>
              </a:solidFill>
              <a:latin typeface="Libre Franklin"/>
              <a:sym typeface="Libre Franklin"/>
            </a:endParaRPr>
          </a:p>
          <a:p>
            <a:pPr marL="0" marR="0" lvl="0" indent="0" algn="l" rtl="0">
              <a:spcBef>
                <a:spcPts val="0"/>
              </a:spcBef>
              <a:spcAft>
                <a:spcPts val="0"/>
              </a:spcAft>
              <a:buNone/>
            </a:pPr>
            <a:r>
              <a:rPr lang="en-US" sz="2400" b="1" dirty="0">
                <a:solidFill>
                  <a:schemeClr val="dk1"/>
                </a:solidFill>
                <a:latin typeface="Libre Franklin"/>
                <a:sym typeface="Libre Franklin"/>
              </a:rPr>
              <a:t>1920</a:t>
            </a:r>
            <a:r>
              <a:rPr lang="en-US" sz="2400" dirty="0">
                <a:solidFill>
                  <a:schemeClr val="dk1"/>
                </a:solidFill>
                <a:latin typeface="Libre Franklin"/>
                <a:sym typeface="Libre Franklin"/>
              </a:rPr>
              <a:t> - KDKA Pittsburg begins commercial </a:t>
            </a:r>
            <a:r>
              <a:rPr lang="en-US" sz="2400" b="1" dirty="0">
                <a:solidFill>
                  <a:schemeClr val="dk1"/>
                </a:solidFill>
                <a:latin typeface="Libre Franklin"/>
                <a:sym typeface="Libre Franklin"/>
              </a:rPr>
              <a:t>broadcast radio</a:t>
            </a:r>
            <a:r>
              <a:rPr lang="en-US" sz="2400" dirty="0">
                <a:solidFill>
                  <a:schemeClr val="dk1"/>
                </a:solidFill>
                <a:latin typeface="Libre Franklin"/>
                <a:sym typeface="Libre Franklin"/>
              </a:rPr>
              <a:t>.</a:t>
            </a:r>
          </a:p>
          <a:p>
            <a:pPr marL="0" marR="0" lvl="0" indent="0" algn="l" rtl="0">
              <a:spcBef>
                <a:spcPts val="0"/>
              </a:spcBef>
              <a:spcAft>
                <a:spcPts val="0"/>
              </a:spcAft>
              <a:buNone/>
            </a:pPr>
            <a:endParaRPr lang="en-US" sz="2400" dirty="0">
              <a:solidFill>
                <a:schemeClr val="dk1"/>
              </a:solidFill>
              <a:latin typeface="Libre Franklin"/>
              <a:sym typeface="Libre Franklin"/>
            </a:endParaRPr>
          </a:p>
          <a:p>
            <a:pPr marL="0" marR="0" lvl="0" indent="0" algn="l" rtl="0">
              <a:spcBef>
                <a:spcPts val="0"/>
              </a:spcBef>
              <a:spcAft>
                <a:spcPts val="0"/>
              </a:spcAft>
              <a:buNone/>
            </a:pPr>
            <a:r>
              <a:rPr lang="en-US" sz="2400" b="1" dirty="0">
                <a:solidFill>
                  <a:schemeClr val="dk1"/>
                </a:solidFill>
                <a:latin typeface="Libre Franklin"/>
                <a:sym typeface="Libre Franklin"/>
              </a:rPr>
              <a:t>1927</a:t>
            </a:r>
            <a:r>
              <a:rPr lang="en-US" sz="2400" dirty="0">
                <a:solidFill>
                  <a:schemeClr val="dk1"/>
                </a:solidFill>
                <a:latin typeface="Libre Franklin"/>
                <a:sym typeface="Libre Franklin"/>
              </a:rPr>
              <a:t> – Warner Bros. releases the first </a:t>
            </a:r>
            <a:r>
              <a:rPr lang="en-US" sz="2400" b="1" dirty="0">
                <a:solidFill>
                  <a:schemeClr val="dk1"/>
                </a:solidFill>
                <a:latin typeface="Libre Franklin"/>
                <a:sym typeface="Libre Franklin"/>
              </a:rPr>
              <a:t>sound-synchronized (talkie) motion picture</a:t>
            </a:r>
            <a:r>
              <a:rPr lang="en-US" sz="2400" dirty="0">
                <a:solidFill>
                  <a:schemeClr val="dk1"/>
                </a:solidFill>
                <a:latin typeface="Libre Franklin"/>
                <a:sym typeface="Libre Franklin"/>
              </a:rPr>
              <a:t> (</a:t>
            </a:r>
            <a:r>
              <a:rPr lang="en-US" sz="2400" i="1" dirty="0">
                <a:solidFill>
                  <a:schemeClr val="dk1"/>
                </a:solidFill>
                <a:latin typeface="Libre Franklin"/>
                <a:sym typeface="Libre Franklin"/>
              </a:rPr>
              <a:t>The Jazz Singer</a:t>
            </a:r>
            <a:r>
              <a:rPr lang="en-US" sz="2400" dirty="0">
                <a:solidFill>
                  <a:schemeClr val="dk1"/>
                </a:solidFill>
                <a:latin typeface="Libre Franklin"/>
                <a:sym typeface="Libre Franklin"/>
              </a:rPr>
              <a:t>).</a:t>
            </a:r>
          </a:p>
          <a:p>
            <a:pPr marL="0" marR="0" lvl="0" indent="0" algn="l" rtl="0">
              <a:spcBef>
                <a:spcPts val="0"/>
              </a:spcBef>
              <a:spcAft>
                <a:spcPts val="0"/>
              </a:spcAft>
              <a:buNone/>
            </a:pPr>
            <a:endParaRPr lang="en-US" sz="2400" dirty="0">
              <a:solidFill>
                <a:schemeClr val="dk1"/>
              </a:solidFill>
              <a:latin typeface="Libre Franklin"/>
              <a:sym typeface="Libre Franklin"/>
            </a:endParaRPr>
          </a:p>
          <a:p>
            <a:pPr marL="0" marR="0" lvl="0" indent="0" algn="l" rtl="0">
              <a:spcBef>
                <a:spcPts val="0"/>
              </a:spcBef>
              <a:spcAft>
                <a:spcPts val="0"/>
              </a:spcAft>
              <a:buNone/>
            </a:pPr>
            <a:r>
              <a:rPr lang="en-US" sz="2400" b="1" dirty="0">
                <a:solidFill>
                  <a:schemeClr val="dk1"/>
                </a:solidFill>
                <a:latin typeface="Libre Franklin"/>
                <a:sym typeface="Libre Franklin"/>
              </a:rPr>
              <a:t>1928</a:t>
            </a:r>
            <a:r>
              <a:rPr lang="en-US" sz="2400" dirty="0">
                <a:solidFill>
                  <a:schemeClr val="dk1"/>
                </a:solidFill>
                <a:latin typeface="Libre Franklin"/>
                <a:sym typeface="Libre Franklin"/>
              </a:rPr>
              <a:t> - WRGB (then W2XB) becomes the world's first </a:t>
            </a:r>
            <a:r>
              <a:rPr lang="en-US" sz="2400" b="1" dirty="0">
                <a:solidFill>
                  <a:schemeClr val="dk1"/>
                </a:solidFill>
                <a:latin typeface="Libre Franklin"/>
                <a:sym typeface="Libre Franklin"/>
              </a:rPr>
              <a:t>television</a:t>
            </a:r>
            <a:r>
              <a:rPr lang="en-US" sz="2400" dirty="0">
                <a:solidFill>
                  <a:schemeClr val="dk1"/>
                </a:solidFill>
                <a:latin typeface="Libre Franklin"/>
                <a:sym typeface="Libre Franklin"/>
              </a:rPr>
              <a:t> station.</a:t>
            </a:r>
          </a:p>
          <a:p>
            <a:pPr marL="0" marR="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EDD0E8C3-0E78-48C2-AC54-9DD00ABC5543}"/>
              </a:ext>
            </a:extLst>
          </p:cNvPr>
          <p:cNvPicPr>
            <a:picLocks noChangeAspect="1"/>
          </p:cNvPicPr>
          <p:nvPr/>
        </p:nvPicPr>
        <p:blipFill>
          <a:blip r:embed="rId3"/>
          <a:stretch>
            <a:fillRect/>
          </a:stretch>
        </p:blipFill>
        <p:spPr>
          <a:xfrm>
            <a:off x="7568420" y="1461692"/>
            <a:ext cx="3494050" cy="4760643"/>
          </a:xfrm>
          <a:prstGeom prst="rect">
            <a:avLst/>
          </a:prstGeom>
        </p:spPr>
      </p:pic>
    </p:spTree>
    <p:extLst>
      <p:ext uri="{BB962C8B-B14F-4D97-AF65-F5344CB8AC3E}">
        <p14:creationId xmlns:p14="http://schemas.microsoft.com/office/powerpoint/2010/main" val="409658233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cxnSp>
        <p:nvCxnSpPr>
          <p:cNvPr id="223" name="Google Shape;223;p11"/>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24" name="Google Shape;224;p11"/>
          <p:cNvSpPr txBox="1"/>
          <p:nvPr/>
        </p:nvSpPr>
        <p:spPr>
          <a:xfrm>
            <a:off x="721567" y="434208"/>
            <a:ext cx="10748865" cy="861734"/>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en-US" sz="5000" dirty="0">
                <a:solidFill>
                  <a:schemeClr val="dk1"/>
                </a:solidFill>
                <a:latin typeface="Lovelo" panose="02000000000000000000" pitchFamily="50" charset="0"/>
                <a:ea typeface="Libre Franklin"/>
                <a:cs typeface="Libre Franklin"/>
                <a:sym typeface="Libre Franklin"/>
              </a:rPr>
              <a:t>Social Change</a:t>
            </a:r>
            <a:endParaRPr lang="en-US" sz="5000" i="1" dirty="0">
              <a:solidFill>
                <a:srgbClr val="26323E"/>
              </a:solidFill>
              <a:latin typeface="Lovelo" panose="02000000000000000000" pitchFamily="50" charset="0"/>
              <a:ea typeface="Times New Roman"/>
              <a:cs typeface="Times New Roman"/>
              <a:sym typeface="Times New Roman"/>
            </a:endParaRPr>
          </a:p>
        </p:txBody>
      </p:sp>
      <p:sp>
        <p:nvSpPr>
          <p:cNvPr id="8" name="TextBox 7">
            <a:extLst>
              <a:ext uri="{FF2B5EF4-FFF2-40B4-BE49-F238E27FC236}">
                <a16:creationId xmlns:a16="http://schemas.microsoft.com/office/drawing/2014/main" id="{085BEC7D-ABB4-4F0D-811C-FD051F8C2CD3}"/>
              </a:ext>
            </a:extLst>
          </p:cNvPr>
          <p:cNvSpPr txBox="1"/>
          <p:nvPr/>
        </p:nvSpPr>
        <p:spPr>
          <a:xfrm>
            <a:off x="663514" y="1381789"/>
            <a:ext cx="5920166" cy="4924425"/>
          </a:xfrm>
          <a:prstGeom prst="rect">
            <a:avLst/>
          </a:prstGeom>
          <a:noFill/>
        </p:spPr>
        <p:txBody>
          <a:bodyPr wrap="square">
            <a:spAutoFit/>
          </a:bodyPr>
          <a:lstStyle/>
          <a:p>
            <a:pPr>
              <a:spcAft>
                <a:spcPts val="1200"/>
              </a:spcAft>
            </a:pPr>
            <a:r>
              <a:rPr lang="en-US" sz="2300" dirty="0">
                <a:latin typeface="Libre Franklin" panose="00000500000000000000" charset="0"/>
              </a:rPr>
              <a:t>The 1920s and 30s saw pivotal changes in Western society.</a:t>
            </a:r>
          </a:p>
          <a:p>
            <a:pPr marL="342900" indent="-342900">
              <a:spcAft>
                <a:spcPts val="1800"/>
              </a:spcAft>
              <a:buFont typeface="Arial" panose="020B0604020202020204" pitchFamily="34" charset="0"/>
              <a:buChar char="•"/>
            </a:pPr>
            <a:r>
              <a:rPr lang="en-US" sz="2400" b="1" dirty="0">
                <a:latin typeface="Libre Franklin" panose="00000500000000000000" charset="0"/>
              </a:rPr>
              <a:t>The Jazz Age / The Roaring 20s</a:t>
            </a:r>
          </a:p>
          <a:p>
            <a:pPr marL="342900" indent="-342900">
              <a:spcAft>
                <a:spcPts val="1800"/>
              </a:spcAft>
              <a:buFont typeface="Arial" panose="020B0604020202020204" pitchFamily="34" charset="0"/>
              <a:buChar char="•"/>
            </a:pPr>
            <a:r>
              <a:rPr lang="en-US" sz="2400" b="1" dirty="0">
                <a:latin typeface="Libre Franklin" panose="00000500000000000000" charset="0"/>
              </a:rPr>
              <a:t>Feminism</a:t>
            </a:r>
          </a:p>
          <a:p>
            <a:pPr marL="342900" indent="-342900">
              <a:spcAft>
                <a:spcPts val="1800"/>
              </a:spcAft>
              <a:buFont typeface="Arial" panose="020B0604020202020204" pitchFamily="34" charset="0"/>
              <a:buChar char="•"/>
            </a:pPr>
            <a:r>
              <a:rPr lang="en-US" sz="2400" b="1" dirty="0">
                <a:latin typeface="Libre Franklin" panose="00000500000000000000" charset="0"/>
              </a:rPr>
              <a:t>Sexual revolution</a:t>
            </a:r>
          </a:p>
          <a:p>
            <a:pPr marL="342900" indent="-342900">
              <a:spcAft>
                <a:spcPts val="1800"/>
              </a:spcAft>
              <a:buFont typeface="Arial" panose="020B0604020202020204" pitchFamily="34" charset="0"/>
              <a:buChar char="•"/>
            </a:pPr>
            <a:r>
              <a:rPr lang="en-US" sz="2400" b="1" dirty="0">
                <a:latin typeface="Libre Franklin" panose="00000500000000000000" charset="0"/>
              </a:rPr>
              <a:t>Prohibition</a:t>
            </a:r>
          </a:p>
          <a:p>
            <a:pPr marL="342900" indent="-342900">
              <a:spcAft>
                <a:spcPts val="1800"/>
              </a:spcAft>
              <a:buFont typeface="Arial" panose="020B0604020202020204" pitchFamily="34" charset="0"/>
              <a:buChar char="•"/>
            </a:pPr>
            <a:r>
              <a:rPr lang="en-US" sz="2400" b="1" dirty="0">
                <a:latin typeface="Libre Franklin" panose="00000500000000000000" charset="0"/>
              </a:rPr>
              <a:t>Consumerism</a:t>
            </a:r>
          </a:p>
          <a:p>
            <a:pPr marL="342900" indent="-342900">
              <a:spcAft>
                <a:spcPts val="1800"/>
              </a:spcAft>
              <a:buFont typeface="Arial" panose="020B0604020202020204" pitchFamily="34" charset="0"/>
              <a:buChar char="•"/>
            </a:pPr>
            <a:r>
              <a:rPr lang="en-US" sz="2400" b="1" dirty="0">
                <a:latin typeface="Libre Franklin" panose="00000500000000000000" charset="0"/>
              </a:rPr>
              <a:t>Urbanization</a:t>
            </a:r>
          </a:p>
          <a:p>
            <a:pPr marL="342900" indent="-342900">
              <a:spcAft>
                <a:spcPts val="1800"/>
              </a:spcAft>
              <a:buFont typeface="Arial" panose="020B0604020202020204" pitchFamily="34" charset="0"/>
              <a:buChar char="•"/>
            </a:pPr>
            <a:r>
              <a:rPr lang="en-US" sz="2400" b="1" dirty="0">
                <a:latin typeface="Libre Franklin" panose="00000500000000000000" charset="0"/>
              </a:rPr>
              <a:t>Harlem Renaissance</a:t>
            </a:r>
          </a:p>
        </p:txBody>
      </p:sp>
      <p:pic>
        <p:nvPicPr>
          <p:cNvPr id="7" name="Picture 6">
            <a:extLst>
              <a:ext uri="{FF2B5EF4-FFF2-40B4-BE49-F238E27FC236}">
                <a16:creationId xmlns:a16="http://schemas.microsoft.com/office/drawing/2014/main" id="{3551B4DE-401D-46FA-81C2-C69E99EE75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71656" y="1499009"/>
            <a:ext cx="4383315" cy="3859981"/>
          </a:xfrm>
          <a:prstGeom prst="rect">
            <a:avLst/>
          </a:prstGeom>
          <a:ln w="28575">
            <a:solidFill>
              <a:srgbClr val="E306A4"/>
            </a:solidFill>
          </a:ln>
        </p:spPr>
        <p:style>
          <a:lnRef idx="2">
            <a:schemeClr val="accent2"/>
          </a:lnRef>
          <a:fillRef idx="1">
            <a:schemeClr val="lt1"/>
          </a:fillRef>
          <a:effectRef idx="0">
            <a:schemeClr val="accent2"/>
          </a:effectRef>
          <a:fontRef idx="minor">
            <a:schemeClr val="dk1"/>
          </a:fontRef>
        </p:style>
      </p:pic>
      <p:pic>
        <p:nvPicPr>
          <p:cNvPr id="2" name="Picture 1">
            <a:extLst>
              <a:ext uri="{FF2B5EF4-FFF2-40B4-BE49-F238E27FC236}">
                <a16:creationId xmlns:a16="http://schemas.microsoft.com/office/drawing/2014/main" id="{98598961-7ED1-42CC-A5AC-F5A5A6A41F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9672" y="3087076"/>
            <a:ext cx="3623967" cy="3059034"/>
          </a:xfrm>
          <a:prstGeom prst="rect">
            <a:avLst/>
          </a:prstGeom>
          <a:ln>
            <a:solidFill>
              <a:srgbClr val="E306A4"/>
            </a:solidFill>
          </a:ln>
        </p:spPr>
        <p:style>
          <a:lnRef idx="2">
            <a:schemeClr val="accent2"/>
          </a:lnRef>
          <a:fillRef idx="1">
            <a:schemeClr val="lt1"/>
          </a:fillRef>
          <a:effectRef idx="0">
            <a:schemeClr val="accent2"/>
          </a:effectRef>
          <a:fontRef idx="minor">
            <a:schemeClr val="dk1"/>
          </a:fontRef>
        </p:style>
      </p:pic>
    </p:spTree>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861734"/>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en-US" sz="5000" dirty="0">
                <a:solidFill>
                  <a:schemeClr val="dk1"/>
                </a:solidFill>
                <a:latin typeface="Lovelo" panose="02000000000000000000" pitchFamily="50" charset="0"/>
                <a:ea typeface="Libre Franklin"/>
                <a:cs typeface="Libre Franklin"/>
                <a:sym typeface="Libre Franklin"/>
              </a:rPr>
              <a:t>Government and World Order</a:t>
            </a:r>
          </a:p>
        </p:txBody>
      </p:sp>
      <p:sp>
        <p:nvSpPr>
          <p:cNvPr id="292" name="Google Shape;292;p26"/>
          <p:cNvSpPr txBox="1"/>
          <p:nvPr/>
        </p:nvSpPr>
        <p:spPr>
          <a:xfrm>
            <a:off x="721567" y="1448814"/>
            <a:ext cx="6555543" cy="4801274"/>
          </a:xfrm>
          <a:prstGeom prst="rect">
            <a:avLst/>
          </a:prstGeom>
          <a:noFill/>
          <a:ln>
            <a:noFill/>
          </a:ln>
        </p:spPr>
        <p:txBody>
          <a:bodyPr spcFirstLastPara="1" wrap="square" lIns="91425" tIns="45700" rIns="91425" bIns="45700" anchor="t" anchorCtr="0">
            <a:spAutoFit/>
          </a:bodyPr>
          <a:lstStyle/>
          <a:p>
            <a:pPr marL="342900" indent="-342900">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The devastation of WWI and the creation of </a:t>
            </a:r>
            <a:r>
              <a:rPr lang="en-US" sz="2400" b="1" dirty="0">
                <a:solidFill>
                  <a:schemeClr val="dk1"/>
                </a:solidFill>
                <a:latin typeface="Libre Franklin"/>
                <a:ea typeface="Libre Franklin"/>
                <a:cs typeface="Libre Franklin"/>
                <a:sym typeface="Libre Franklin"/>
              </a:rPr>
              <a:t>The League of Nations </a:t>
            </a:r>
            <a:r>
              <a:rPr lang="en-US" sz="2400" dirty="0">
                <a:solidFill>
                  <a:schemeClr val="dk1"/>
                </a:solidFill>
                <a:latin typeface="Libre Franklin"/>
                <a:ea typeface="Libre Franklin"/>
                <a:cs typeface="Libre Franklin"/>
                <a:sym typeface="Libre Franklin"/>
              </a:rPr>
              <a:t>(1919–1946)</a:t>
            </a:r>
          </a:p>
          <a:p>
            <a:endParaRPr lang="en-US" sz="2400" dirty="0">
              <a:solidFill>
                <a:schemeClr val="dk1"/>
              </a:solidFill>
              <a:latin typeface="Libre Franklin"/>
              <a:ea typeface="Libre Franklin"/>
              <a:cs typeface="Libre Franklin"/>
              <a:sym typeface="Libre Franklin"/>
            </a:endParaRPr>
          </a:p>
          <a:p>
            <a:pPr marL="342900" indent="-342900">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The Russian Revolution (1917) and the rise of </a:t>
            </a:r>
            <a:r>
              <a:rPr lang="en-US" sz="2400" b="1" dirty="0">
                <a:solidFill>
                  <a:schemeClr val="dk1"/>
                </a:solidFill>
                <a:latin typeface="Libre Franklin"/>
                <a:ea typeface="Libre Franklin"/>
                <a:cs typeface="Libre Franklin"/>
                <a:sym typeface="Libre Franklin"/>
              </a:rPr>
              <a:t>Communism</a:t>
            </a:r>
            <a:r>
              <a:rPr lang="en-US" sz="2400" dirty="0">
                <a:solidFill>
                  <a:schemeClr val="dk1"/>
                </a:solidFill>
                <a:latin typeface="Libre Franklin"/>
                <a:ea typeface="Libre Franklin"/>
                <a:cs typeface="Libre Franklin"/>
                <a:sym typeface="Libre Franklin"/>
              </a:rPr>
              <a:t>  </a:t>
            </a:r>
          </a:p>
          <a:p>
            <a:pPr lvl="3"/>
            <a:r>
              <a:rPr lang="en-US" sz="2400" dirty="0">
                <a:solidFill>
                  <a:schemeClr val="dk1"/>
                </a:solidFill>
                <a:latin typeface="Libre Franklin"/>
                <a:ea typeface="Libre Franklin"/>
                <a:cs typeface="Libre Franklin"/>
                <a:sym typeface="Libre Franklin"/>
              </a:rPr>
              <a:t>     (“Workers of the world, unite!”)</a:t>
            </a:r>
          </a:p>
          <a:p>
            <a:endParaRPr lang="en-US" sz="2400" dirty="0">
              <a:solidFill>
                <a:schemeClr val="dk1"/>
              </a:solidFill>
              <a:latin typeface="Libre Franklin"/>
              <a:ea typeface="Libre Franklin"/>
              <a:cs typeface="Libre Franklin"/>
              <a:sym typeface="Libre Franklin"/>
            </a:endParaRPr>
          </a:p>
          <a:p>
            <a:pPr marL="342900" indent="-342900">
              <a:buFont typeface="Arial" panose="020B0604020202020204" pitchFamily="34" charset="0"/>
              <a:buChar char="•"/>
            </a:pPr>
            <a:r>
              <a:rPr lang="en-US" sz="2400" b="1" dirty="0">
                <a:solidFill>
                  <a:schemeClr val="dk1"/>
                </a:solidFill>
                <a:latin typeface="Libre Franklin"/>
                <a:ea typeface="Libre Franklin"/>
                <a:cs typeface="Libre Franklin"/>
                <a:sym typeface="Libre Franklin"/>
              </a:rPr>
              <a:t>Fascism</a:t>
            </a:r>
            <a:r>
              <a:rPr lang="en-US" sz="2400" dirty="0">
                <a:solidFill>
                  <a:schemeClr val="dk1"/>
                </a:solidFill>
                <a:latin typeface="Libre Franklin"/>
                <a:ea typeface="Libre Franklin"/>
                <a:cs typeface="Libre Franklin"/>
                <a:sym typeface="Libre Franklin"/>
              </a:rPr>
              <a:t> takes hold</a:t>
            </a:r>
          </a:p>
          <a:p>
            <a:pPr lvl="1"/>
            <a:endParaRPr lang="en-US" sz="2100" dirty="0">
              <a:solidFill>
                <a:schemeClr val="dk1"/>
              </a:solidFill>
              <a:latin typeface="Libre Franklin"/>
              <a:ea typeface="Libre Franklin"/>
              <a:cs typeface="Libre Franklin"/>
              <a:sym typeface="Libre Franklin"/>
            </a:endParaRPr>
          </a:p>
          <a:p>
            <a:pPr lvl="3"/>
            <a:r>
              <a:rPr lang="en-US" sz="2100" dirty="0">
                <a:solidFill>
                  <a:schemeClr val="dk1"/>
                </a:solidFill>
                <a:latin typeface="Libre Franklin"/>
                <a:ea typeface="Libre Franklin"/>
                <a:cs typeface="Libre Franklin"/>
                <a:sym typeface="Libre Franklin"/>
              </a:rPr>
              <a:t>	</a:t>
            </a:r>
            <a:r>
              <a:rPr lang="en-US" sz="1800" dirty="0">
                <a:solidFill>
                  <a:schemeClr val="dk1"/>
                </a:solidFill>
                <a:latin typeface="Libre Franklin"/>
                <a:ea typeface="Libre Franklin"/>
                <a:cs typeface="Libre Franklin"/>
                <a:sym typeface="Libre Franklin"/>
              </a:rPr>
              <a:t>1922 - Benito Mussolini and the National Fascist 	Party (PNF) take control of Italy.</a:t>
            </a:r>
          </a:p>
          <a:p>
            <a:pPr lvl="3"/>
            <a:endParaRPr lang="en-US" sz="1800" dirty="0">
              <a:solidFill>
                <a:schemeClr val="dk1"/>
              </a:solidFill>
              <a:latin typeface="Libre Franklin"/>
              <a:ea typeface="Libre Franklin"/>
              <a:cs typeface="Libre Franklin"/>
              <a:sym typeface="Libre Franklin"/>
            </a:endParaRPr>
          </a:p>
          <a:p>
            <a:pPr lvl="3"/>
            <a:r>
              <a:rPr lang="en-US" sz="1800" dirty="0">
                <a:solidFill>
                  <a:schemeClr val="dk1"/>
                </a:solidFill>
                <a:latin typeface="Libre Franklin"/>
                <a:ea typeface="Libre Franklin"/>
                <a:cs typeface="Libre Franklin"/>
                <a:sym typeface="Libre Franklin"/>
              </a:rPr>
              <a:t>	1929 -The Great Depression spurs the growth of 	the National Socialist German Workers' Party.</a:t>
            </a:r>
            <a:endParaRPr sz="1800" dirty="0"/>
          </a:p>
        </p:txBody>
      </p:sp>
      <p:pic>
        <p:nvPicPr>
          <p:cNvPr id="2" name="Picture 1">
            <a:extLst>
              <a:ext uri="{FF2B5EF4-FFF2-40B4-BE49-F238E27FC236}">
                <a16:creationId xmlns:a16="http://schemas.microsoft.com/office/drawing/2014/main" id="{823F2BD3-FACC-4452-9313-FA3F8C4E728C}"/>
              </a:ext>
            </a:extLst>
          </p:cNvPr>
          <p:cNvPicPr>
            <a:picLocks noChangeAspect="1"/>
          </p:cNvPicPr>
          <p:nvPr/>
        </p:nvPicPr>
        <p:blipFill>
          <a:blip r:embed="rId3"/>
          <a:stretch>
            <a:fillRect/>
          </a:stretch>
        </p:blipFill>
        <p:spPr>
          <a:xfrm>
            <a:off x="7780442" y="1352162"/>
            <a:ext cx="3324232" cy="4966442"/>
          </a:xfrm>
          <a:prstGeom prst="rect">
            <a:avLst/>
          </a:prstGeom>
          <a:ln w="28575"/>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9467355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65000">
              <a:schemeClr val="dk1"/>
            </a:gs>
            <a:gs pos="100000">
              <a:schemeClr val="dk1"/>
            </a:gs>
          </a:gsLst>
          <a:lin ang="16200000" scaled="0"/>
        </a:gradFill>
        <a:effectLst/>
      </p:bgPr>
    </p:bg>
    <p:spTree>
      <p:nvGrpSpPr>
        <p:cNvPr id="1" name="Shape 118"/>
        <p:cNvGrpSpPr/>
        <p:nvPr/>
      </p:nvGrpSpPr>
      <p:grpSpPr>
        <a:xfrm>
          <a:off x="0" y="0"/>
          <a:ext cx="0" cy="0"/>
          <a:chOff x="0" y="0"/>
          <a:chExt cx="0" cy="0"/>
        </a:xfrm>
      </p:grpSpPr>
      <p:sp>
        <p:nvSpPr>
          <p:cNvPr id="119" name="Google Shape;119;p2"/>
          <p:cNvSpPr/>
          <p:nvPr/>
        </p:nvSpPr>
        <p:spPr>
          <a:xfrm>
            <a:off x="0" y="0"/>
            <a:ext cx="12188952" cy="6858000"/>
          </a:xfrm>
          <a:prstGeom prst="rect">
            <a:avLst/>
          </a:prstGeom>
          <a:gradFill>
            <a:gsLst>
              <a:gs pos="0">
                <a:srgbClr val="3A3A3A"/>
              </a:gs>
              <a:gs pos="65000">
                <a:schemeClr val="dk1"/>
              </a:gs>
              <a:gs pos="100000">
                <a:schemeClr val="dk1"/>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20" name="Google Shape;120;p2"/>
          <p:cNvSpPr txBox="1">
            <a:spLocks noGrp="1"/>
          </p:cNvSpPr>
          <p:nvPr>
            <p:ph type="ctrTitle"/>
          </p:nvPr>
        </p:nvSpPr>
        <p:spPr>
          <a:xfrm>
            <a:off x="476856" y="751598"/>
            <a:ext cx="6721462" cy="505400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EFEFE"/>
              </a:buClr>
              <a:buSzPts val="5600"/>
              <a:buFont typeface="Bookman Old Style"/>
              <a:buNone/>
            </a:pPr>
            <a:r>
              <a:rPr lang="en-US" sz="5600" i="1"/>
              <a:t>“...most men and women will grow up to love their servitude and will never dream of revolution.”</a:t>
            </a:r>
            <a:endParaRPr/>
          </a:p>
        </p:txBody>
      </p:sp>
      <p:sp>
        <p:nvSpPr>
          <p:cNvPr id="121" name="Google Shape;121;p2"/>
          <p:cNvSpPr txBox="1">
            <a:spLocks noGrp="1"/>
          </p:cNvSpPr>
          <p:nvPr>
            <p:ph type="subTitle" idx="1"/>
          </p:nvPr>
        </p:nvSpPr>
        <p:spPr>
          <a:xfrm>
            <a:off x="7870995" y="643467"/>
            <a:ext cx="3341488" cy="5054008"/>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2400"/>
              <a:buNone/>
            </a:pPr>
            <a:r>
              <a:rPr lang="en-US" dirty="0"/>
              <a:t>- ALDOUS HUXLEY</a:t>
            </a:r>
            <a:endParaRPr dirty="0"/>
          </a:p>
        </p:txBody>
      </p:sp>
      <p:cxnSp>
        <p:nvCxnSpPr>
          <p:cNvPr id="122" name="Google Shape;122;p2"/>
          <p:cNvCxnSpPr/>
          <p:nvPr/>
        </p:nvCxnSpPr>
        <p:spPr>
          <a:xfrm>
            <a:off x="7534656" y="1391367"/>
            <a:ext cx="0" cy="3558208"/>
          </a:xfrm>
          <a:prstGeom prst="straightConnector1">
            <a:avLst/>
          </a:prstGeom>
          <a:noFill/>
          <a:ln w="12700" cap="flat" cmpd="sng">
            <a:solidFill>
              <a:srgbClr val="FEFEFE"/>
            </a:solidFill>
            <a:prstDash val="solid"/>
            <a:round/>
            <a:headEnd type="none" w="sm" len="sm"/>
            <a:tailEnd type="none" w="sm" len="sm"/>
          </a:ln>
        </p:spPr>
      </p:cxnSp>
      <p:sp>
        <p:nvSpPr>
          <p:cNvPr id="123" name="Google Shape;123;p2"/>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1692731"/>
          </a:xfrm>
          <a:prstGeom prst="rect">
            <a:avLst/>
          </a:prstGeom>
          <a:noFill/>
          <a:ln>
            <a:noFill/>
          </a:ln>
        </p:spPr>
        <p:txBody>
          <a:bodyPr spcFirstLastPara="1" wrap="square" lIns="91425" tIns="45700" rIns="91425" bIns="45700" anchor="t" anchorCtr="0">
            <a:spAutoFit/>
          </a:bodyPr>
          <a:lstStyle/>
          <a:p>
            <a:pPr algn="ctr"/>
            <a:r>
              <a:rPr lang="en-US" sz="5400" dirty="0">
                <a:solidFill>
                  <a:schemeClr val="dk1"/>
                </a:solidFill>
                <a:latin typeface="Lovelo" panose="02000000000000000000" pitchFamily="50" charset="0"/>
                <a:ea typeface="Libre Franklin"/>
                <a:cs typeface="Libre Franklin"/>
                <a:sym typeface="Libre Franklin"/>
              </a:rPr>
              <a:t>Shattered Optimism</a:t>
            </a:r>
          </a:p>
          <a:p>
            <a:pPr marL="0" marR="0" lvl="0" indent="0" algn="ctr" rtl="0">
              <a:spcBef>
                <a:spcPts val="0"/>
              </a:spcBef>
              <a:spcAft>
                <a:spcPts val="0"/>
              </a:spcAft>
              <a:buNone/>
            </a:pPr>
            <a:endParaRPr sz="5000" i="1" dirty="0">
              <a:solidFill>
                <a:schemeClr val="dk1"/>
              </a:solidFill>
              <a:latin typeface="Arial"/>
              <a:ea typeface="Arial"/>
              <a:cs typeface="Arial"/>
              <a:sym typeface="Arial"/>
            </a:endParaRPr>
          </a:p>
        </p:txBody>
      </p:sp>
      <p:sp>
        <p:nvSpPr>
          <p:cNvPr id="292" name="Google Shape;292;p26"/>
          <p:cNvSpPr txBox="1"/>
          <p:nvPr/>
        </p:nvSpPr>
        <p:spPr>
          <a:xfrm>
            <a:off x="538687" y="1405995"/>
            <a:ext cx="5374433" cy="5293716"/>
          </a:xfrm>
          <a:prstGeom prst="rect">
            <a:avLst/>
          </a:prstGeom>
          <a:noFill/>
          <a:ln>
            <a:noFill/>
          </a:ln>
        </p:spPr>
        <p:txBody>
          <a:bodyPr spcFirstLastPara="1" wrap="square" lIns="91425" tIns="45700" rIns="91425" bIns="45700" anchor="t" anchorCtr="0">
            <a:spAutoFit/>
          </a:bodyPr>
          <a:lstStyle/>
          <a:p>
            <a:pPr lvl="0"/>
            <a:r>
              <a:rPr lang="en-US" sz="2600" b="1" dirty="0">
                <a:solidFill>
                  <a:schemeClr val="dk1"/>
                </a:solidFill>
                <a:latin typeface="Libre Franklin"/>
                <a:sym typeface="Libre Franklin"/>
              </a:rPr>
              <a:t>The Great Depression</a:t>
            </a:r>
          </a:p>
          <a:p>
            <a:pPr lvl="0"/>
            <a:r>
              <a:rPr lang="en-US" sz="2600" dirty="0">
                <a:solidFill>
                  <a:schemeClr val="dk1"/>
                </a:solidFill>
                <a:latin typeface="Libre Franklin"/>
                <a:sym typeface="Libre Franklin"/>
              </a:rPr>
              <a:t>(1929–1939)</a:t>
            </a:r>
          </a:p>
          <a:p>
            <a:pPr lvl="0"/>
            <a:endParaRPr lang="en-US" sz="2600" dirty="0">
              <a:solidFill>
                <a:schemeClr val="dk1"/>
              </a:solidFill>
              <a:latin typeface="Libre Franklin"/>
              <a:sym typeface="Libre Franklin"/>
            </a:endParaRPr>
          </a:p>
          <a:p>
            <a:pPr lvl="0"/>
            <a:r>
              <a:rPr lang="en-US" sz="2600" dirty="0">
                <a:solidFill>
                  <a:schemeClr val="dk1"/>
                </a:solidFill>
                <a:latin typeface="Libre Franklin"/>
                <a:sym typeface="Libre Franklin"/>
              </a:rPr>
              <a:t>The prosperity and optimism of “The Roaring 20s” came to a screeching halt.  </a:t>
            </a:r>
          </a:p>
          <a:p>
            <a:pPr marL="0" marR="0" lvl="0" indent="0" algn="l" rtl="0">
              <a:spcBef>
                <a:spcPts val="0"/>
              </a:spcBef>
              <a:spcAft>
                <a:spcPts val="0"/>
              </a:spcAft>
              <a:buNone/>
            </a:pPr>
            <a:endParaRPr lang="en-US" sz="2600" dirty="0">
              <a:solidFill>
                <a:schemeClr val="dk1"/>
              </a:solidFill>
              <a:latin typeface="Libre Franklin"/>
              <a:sym typeface="Libre Franklin"/>
            </a:endParaRPr>
          </a:p>
          <a:p>
            <a:pPr marL="0" marR="0" lvl="0" indent="0" algn="l" rtl="0">
              <a:spcBef>
                <a:spcPts val="0"/>
              </a:spcBef>
              <a:spcAft>
                <a:spcPts val="0"/>
              </a:spcAft>
              <a:buNone/>
            </a:pPr>
            <a:r>
              <a:rPr lang="en-US" sz="2600" dirty="0">
                <a:solidFill>
                  <a:schemeClr val="dk1"/>
                </a:solidFill>
                <a:latin typeface="Libre Franklin"/>
                <a:sym typeface="Libre Franklin"/>
              </a:rPr>
              <a:t>Loss, unemployment, starvation, and instability led many to ask fundamental questions about society, economics, and government.</a:t>
            </a:r>
          </a:p>
          <a:p>
            <a:pPr marL="0" marR="0" lvl="0" indent="0" algn="l" rtl="0">
              <a:spcBef>
                <a:spcPts val="0"/>
              </a:spcBef>
              <a:spcAft>
                <a:spcPts val="0"/>
              </a:spcAft>
              <a:buNone/>
            </a:pPr>
            <a:endParaRPr lang="en-US" sz="2600" dirty="0">
              <a:solidFill>
                <a:schemeClr val="dk1"/>
              </a:solidFill>
              <a:latin typeface="Libre Franklin"/>
              <a:sym typeface="Libre Franklin"/>
            </a:endParaRPr>
          </a:p>
        </p:txBody>
      </p:sp>
      <p:pic>
        <p:nvPicPr>
          <p:cNvPr id="3" name="Picture 2">
            <a:extLst>
              <a:ext uri="{FF2B5EF4-FFF2-40B4-BE49-F238E27FC236}">
                <a16:creationId xmlns:a16="http://schemas.microsoft.com/office/drawing/2014/main" id="{F267FB37-EDC9-4697-8452-E4F7E350752E}"/>
              </a:ext>
            </a:extLst>
          </p:cNvPr>
          <p:cNvPicPr>
            <a:picLocks noChangeAspect="1"/>
          </p:cNvPicPr>
          <p:nvPr/>
        </p:nvPicPr>
        <p:blipFill>
          <a:blip r:embed="rId3"/>
          <a:stretch>
            <a:fillRect/>
          </a:stretch>
        </p:blipFill>
        <p:spPr>
          <a:xfrm>
            <a:off x="5913120" y="1659763"/>
            <a:ext cx="5758671" cy="4319003"/>
          </a:xfrm>
          <a:prstGeom prst="rect">
            <a:avLst/>
          </a:prstGeom>
          <a:ln w="28575">
            <a:solidFill>
              <a:srgbClr val="E306A4"/>
            </a:solidFill>
          </a:ln>
        </p:spPr>
      </p:pic>
    </p:spTree>
    <p:extLst>
      <p:ext uri="{BB962C8B-B14F-4D97-AF65-F5344CB8AC3E}">
        <p14:creationId xmlns:p14="http://schemas.microsoft.com/office/powerpoint/2010/main" val="309094673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Picture 1">
            <a:extLst>
              <a:ext uri="{FF2B5EF4-FFF2-40B4-BE49-F238E27FC236}">
                <a16:creationId xmlns:a16="http://schemas.microsoft.com/office/drawing/2014/main" id="{56923828-431B-46E3-8361-D4DB7263C4CA}"/>
              </a:ext>
            </a:extLst>
          </p:cNvPr>
          <p:cNvPicPr>
            <a:picLocks noChangeAspect="1"/>
          </p:cNvPicPr>
          <p:nvPr/>
        </p:nvPicPr>
        <p:blipFill>
          <a:blip r:embed="rId3"/>
          <a:stretch>
            <a:fillRect/>
          </a:stretch>
        </p:blipFill>
        <p:spPr>
          <a:xfrm>
            <a:off x="8032655" y="1361696"/>
            <a:ext cx="3226762" cy="4903894"/>
          </a:xfrm>
          <a:prstGeom prst="rect">
            <a:avLst/>
          </a:prstGeom>
          <a:ln w="28575">
            <a:solidFill>
              <a:srgbClr val="E306A4"/>
            </a:solidFill>
          </a:ln>
        </p:spPr>
        <p:style>
          <a:lnRef idx="1">
            <a:schemeClr val="dk1"/>
          </a:lnRef>
          <a:fillRef idx="2">
            <a:schemeClr val="dk1"/>
          </a:fillRef>
          <a:effectRef idx="1">
            <a:schemeClr val="dk1"/>
          </a:effectRef>
          <a:fontRef idx="minor">
            <a:schemeClr val="dk1"/>
          </a:fontRef>
        </p:style>
      </p:pic>
      <p:cxnSp>
        <p:nvCxnSpPr>
          <p:cNvPr id="253" name="Google Shape;253;p20"/>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54" name="Google Shape;254;p20"/>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Criticism of </a:t>
            </a:r>
            <a:r>
              <a:rPr lang="en-US" sz="5000" i="1" dirty="0">
                <a:solidFill>
                  <a:schemeClr val="dk1"/>
                </a:solidFill>
                <a:latin typeface="Lovelo" panose="02000000000000000000" pitchFamily="50" charset="0"/>
                <a:sym typeface="Arial"/>
              </a:rPr>
              <a:t>BNW</a:t>
            </a:r>
            <a:endParaRPr sz="5000" i="1" dirty="0">
              <a:solidFill>
                <a:schemeClr val="dk1"/>
              </a:solidFill>
              <a:latin typeface="Lovelo" panose="02000000000000000000" pitchFamily="50" charset="0"/>
              <a:sym typeface="Arial"/>
            </a:endParaRPr>
          </a:p>
        </p:txBody>
      </p:sp>
      <p:sp>
        <p:nvSpPr>
          <p:cNvPr id="255" name="Google Shape;255;p20"/>
          <p:cNvSpPr txBox="1"/>
          <p:nvPr/>
        </p:nvSpPr>
        <p:spPr>
          <a:xfrm>
            <a:off x="932583" y="1333560"/>
            <a:ext cx="6298210" cy="54476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1200"/>
              </a:spcAft>
              <a:buClr>
                <a:schemeClr val="dk1"/>
              </a:buClr>
              <a:buSzPts val="1100"/>
              <a:buFont typeface="Arial"/>
              <a:buNone/>
            </a:pPr>
            <a:r>
              <a:rPr lang="en-US" sz="2400" dirty="0">
                <a:solidFill>
                  <a:schemeClr val="dk1"/>
                </a:solidFill>
                <a:latin typeface="Libre Franklin"/>
                <a:ea typeface="Libre Franklin"/>
                <a:cs typeface="Libre Franklin"/>
                <a:sym typeface="Libre Franklin"/>
              </a:rPr>
              <a:t>The implications and themes of 	           </a:t>
            </a:r>
            <a:r>
              <a:rPr lang="en-US" sz="2400" i="1" dirty="0">
                <a:solidFill>
                  <a:schemeClr val="dk1"/>
                </a:solidFill>
                <a:latin typeface="Libre Franklin"/>
                <a:ea typeface="Libre Franklin"/>
                <a:cs typeface="Libre Franklin"/>
                <a:sym typeface="Libre Franklin"/>
              </a:rPr>
              <a:t>Brave New World</a:t>
            </a:r>
            <a:r>
              <a:rPr lang="en-US" sz="2400" dirty="0">
                <a:solidFill>
                  <a:schemeClr val="dk1"/>
                </a:solidFill>
                <a:latin typeface="Libre Franklin"/>
                <a:ea typeface="Libre Franklin"/>
                <a:cs typeface="Libre Franklin"/>
                <a:sym typeface="Libre Franklin"/>
              </a:rPr>
              <a:t> offended many readers. Some organizations and institutions banned the novel.</a:t>
            </a:r>
          </a:p>
          <a:p>
            <a:pPr>
              <a:spcAft>
                <a:spcPts val="1200"/>
              </a:spcAft>
              <a:buClr>
                <a:schemeClr val="dk1"/>
              </a:buClr>
              <a:buSzPts val="1100"/>
            </a:pPr>
            <a:r>
              <a:rPr lang="en-US" sz="2400" dirty="0">
                <a:solidFill>
                  <a:schemeClr val="dk1"/>
                </a:solidFill>
                <a:latin typeface="Libre Franklin"/>
                <a:ea typeface="Libre Franklin"/>
                <a:cs typeface="Libre Franklin"/>
                <a:sym typeface="Libre Franklin"/>
              </a:rPr>
              <a:t>“...an unforgiveable offense to progress.”     -Wyndham Lewis </a:t>
            </a:r>
          </a:p>
          <a:p>
            <a:pPr marL="0" marR="0" lvl="0" indent="0" algn="l" rtl="0">
              <a:spcBef>
                <a:spcPts val="0"/>
              </a:spcBef>
              <a:spcAft>
                <a:spcPts val="1200"/>
              </a:spcAft>
              <a:buClr>
                <a:schemeClr val="dk1"/>
              </a:buClr>
              <a:buSzPts val="1100"/>
              <a:buFont typeface="Arial"/>
              <a:buNone/>
            </a:pPr>
            <a:r>
              <a:rPr lang="en-US" sz="2400" dirty="0">
                <a:solidFill>
                  <a:schemeClr val="dk1"/>
                </a:solidFill>
                <a:latin typeface="Libre Franklin"/>
                <a:ea typeface="Libre Franklin"/>
                <a:cs typeface="Libre Franklin"/>
                <a:sym typeface="Libre Franklin"/>
              </a:rPr>
              <a:t>“...Aldous Huxley has no right to betray the future as he did in that book.” -H.G. Wells</a:t>
            </a:r>
            <a:endParaRPr sz="2400" dirty="0">
              <a:solidFill>
                <a:schemeClr val="dk1"/>
              </a:solidFill>
              <a:latin typeface="Libre Franklin"/>
              <a:ea typeface="Libre Franklin"/>
              <a:cs typeface="Libre Franklin"/>
              <a:sym typeface="Libre Franklin"/>
            </a:endParaRPr>
          </a:p>
          <a:p>
            <a:pPr marL="0" marR="0" lvl="0" indent="0" algn="l" rtl="0">
              <a:spcBef>
                <a:spcPts val="0"/>
              </a:spcBef>
              <a:spcAft>
                <a:spcPts val="1200"/>
              </a:spcAft>
              <a:buClr>
                <a:schemeClr val="dk1"/>
              </a:buClr>
              <a:buSzPts val="1100"/>
              <a:buFont typeface="Arial"/>
              <a:buNone/>
            </a:pPr>
            <a:r>
              <a:rPr lang="en-US" sz="2400" dirty="0">
                <a:solidFill>
                  <a:schemeClr val="dk1"/>
                </a:solidFill>
                <a:latin typeface="Libre Franklin"/>
                <a:ea typeface="Libre Franklin"/>
                <a:cs typeface="Libre Franklin"/>
                <a:sym typeface="Libre Franklin"/>
              </a:rPr>
              <a:t>“...probably casts no light on the future...”     -George Orwell </a:t>
            </a:r>
            <a:endParaRPr sz="2400" dirty="0">
              <a:solidFill>
                <a:schemeClr val="dk1"/>
              </a:solidFill>
              <a:latin typeface="Libre Franklin"/>
              <a:ea typeface="Libre Franklin"/>
              <a:cs typeface="Libre Franklin"/>
              <a:sym typeface="Libre Franklin"/>
            </a:endParaRPr>
          </a:p>
          <a:p>
            <a:pPr marL="0" marR="0" lvl="0" indent="0" algn="l" rtl="0">
              <a:spcBef>
                <a:spcPts val="0"/>
              </a:spcBef>
              <a:spcAft>
                <a:spcPts val="1200"/>
              </a:spcAft>
              <a:buClr>
                <a:schemeClr val="dk1"/>
              </a:buClr>
              <a:buSzPts val="1100"/>
              <a:buFont typeface="Arial"/>
              <a:buNone/>
            </a:pPr>
            <a:r>
              <a:rPr lang="en-US" sz="2400" dirty="0">
                <a:solidFill>
                  <a:schemeClr val="dk1"/>
                </a:solidFill>
                <a:latin typeface="Libre Franklin"/>
                <a:ea typeface="Libre Franklin"/>
                <a:cs typeface="Libre Franklin"/>
                <a:sym typeface="Libre Franklin"/>
              </a:rPr>
              <a:t>“...as prophecy it is merely fantastic...”                              -Gerald </a:t>
            </a:r>
            <a:r>
              <a:rPr lang="en-US" sz="2400" dirty="0" err="1">
                <a:solidFill>
                  <a:schemeClr val="dk1"/>
                </a:solidFill>
                <a:latin typeface="Libre Franklin"/>
                <a:ea typeface="Libre Franklin"/>
                <a:cs typeface="Libre Franklin"/>
                <a:sym typeface="Libre Franklin"/>
              </a:rPr>
              <a:t>Bullett</a:t>
            </a:r>
            <a:r>
              <a:rPr lang="en-US" sz="2400" dirty="0">
                <a:solidFill>
                  <a:schemeClr val="dk1"/>
                </a:solidFill>
                <a:latin typeface="Libre Franklin"/>
                <a:ea typeface="Libre Franklin"/>
                <a:cs typeface="Libre Franklin"/>
                <a:sym typeface="Libre Franklin"/>
              </a:rPr>
              <a:t> </a:t>
            </a:r>
            <a:endParaRPr sz="2400" dirty="0">
              <a:solidFill>
                <a:schemeClr val="dk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146020198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11" name="Google Shape;111;p1"/>
          <p:cNvSpPr/>
          <p:nvPr/>
        </p:nvSpPr>
        <p:spPr>
          <a:xfrm>
            <a:off x="0" y="4953000"/>
            <a:ext cx="12188952" cy="1905000"/>
          </a:xfrm>
          <a:prstGeom prst="rect">
            <a:avLst/>
          </a:prstGeom>
          <a:solidFill>
            <a:srgbClr val="2626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chemeClr val="bg1"/>
                </a:solidFill>
                <a:latin typeface="Lovelo" panose="02000000000000000000" pitchFamily="50" charset="0"/>
              </a:rPr>
              <a:t>Unit Overview</a:t>
            </a:r>
            <a:endParaRPr sz="5000" dirty="0">
              <a:solidFill>
                <a:schemeClr val="bg1"/>
              </a:solidFill>
              <a:latin typeface="Lovelo" panose="02000000000000000000" pitchFamily="50" charset="0"/>
            </a:endParaRPr>
          </a:p>
        </p:txBody>
      </p:sp>
      <p:sp>
        <p:nvSpPr>
          <p:cNvPr id="112" name="Google Shape;112;p1"/>
          <p:cNvSpPr txBox="1">
            <a:spLocks noGrp="1"/>
          </p:cNvSpPr>
          <p:nvPr>
            <p:ph type="subTitle" idx="1"/>
          </p:nvPr>
        </p:nvSpPr>
        <p:spPr>
          <a:xfrm>
            <a:off x="1066783" y="1252052"/>
            <a:ext cx="10058400" cy="500311"/>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SzPts val="2400"/>
              <a:buNone/>
            </a:pPr>
            <a:r>
              <a:rPr lang="en-US" dirty="0">
                <a:solidFill>
                  <a:schemeClr val="bg1">
                    <a:lumMod val="50000"/>
                  </a:schemeClr>
                </a:solidFill>
              </a:rPr>
              <a:t>BY ALDOUS HUXLEY</a:t>
            </a:r>
            <a:endParaRPr dirty="0">
              <a:solidFill>
                <a:schemeClr val="bg1">
                  <a:lumMod val="50000"/>
                </a:schemeClr>
              </a:solidFill>
            </a:endParaRPr>
          </a:p>
        </p:txBody>
      </p:sp>
      <p:pic>
        <p:nvPicPr>
          <p:cNvPr id="113" name="Google Shape;113;p1" descr="A close up of a logo&#10;&#10;Description automatically generated"/>
          <p:cNvPicPr preferRelativeResize="0"/>
          <p:nvPr/>
        </p:nvPicPr>
        <p:blipFill rotWithShape="1">
          <a:blip r:embed="rId3">
            <a:alphaModFix/>
          </a:blip>
          <a:srcRect/>
          <a:stretch/>
        </p:blipFill>
        <p:spPr>
          <a:xfrm>
            <a:off x="3734759" y="1752363"/>
            <a:ext cx="4788983" cy="3200637"/>
          </a:xfrm>
          <a:prstGeom prst="rect">
            <a:avLst/>
          </a:prstGeom>
          <a:noFill/>
          <a:ln>
            <a:noFill/>
          </a:ln>
        </p:spPr>
      </p:pic>
      <p:sp>
        <p:nvSpPr>
          <p:cNvPr id="114" name="Google Shape;114;p1"/>
          <p:cNvSpPr txBox="1">
            <a:spLocks noGrp="1"/>
          </p:cNvSpPr>
          <p:nvPr>
            <p:ph type="ctrTitle"/>
          </p:nvPr>
        </p:nvSpPr>
        <p:spPr>
          <a:xfrm>
            <a:off x="776921" y="295493"/>
            <a:ext cx="10638124" cy="109988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62626"/>
              </a:buClr>
              <a:buSzPts val="9600"/>
              <a:buFont typeface="Arial"/>
              <a:buNone/>
            </a:pPr>
            <a:r>
              <a:rPr lang="en-US" sz="6500" dirty="0">
                <a:latin typeface="Lovelo" panose="02000000000000000000" pitchFamily="50" charset="0"/>
                <a:ea typeface="Arial"/>
                <a:cs typeface="Arial"/>
                <a:sym typeface="Arial"/>
              </a:rPr>
              <a:t>Brave New World</a:t>
            </a:r>
            <a:endParaRPr sz="6500" dirty="0">
              <a:latin typeface="Lovelo" panose="02000000000000000000" pitchFamily="50" charset="0"/>
            </a:endParaRPr>
          </a:p>
        </p:txBody>
      </p:sp>
    </p:spTree>
    <p:extLst>
      <p:ext uri="{BB962C8B-B14F-4D97-AF65-F5344CB8AC3E}">
        <p14:creationId xmlns:p14="http://schemas.microsoft.com/office/powerpoint/2010/main" val="1289502825"/>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i="1" dirty="0">
                <a:solidFill>
                  <a:schemeClr val="dk1"/>
                </a:solidFill>
                <a:latin typeface="Lovelo" panose="02000000000000000000" pitchFamily="50" charset="0"/>
                <a:sym typeface="Arial"/>
              </a:rPr>
              <a:t>BNW </a:t>
            </a:r>
            <a:r>
              <a:rPr lang="en-US" sz="5000" dirty="0">
                <a:solidFill>
                  <a:schemeClr val="dk1"/>
                </a:solidFill>
                <a:latin typeface="Lovelo" panose="02000000000000000000" pitchFamily="50" charset="0"/>
                <a:sym typeface="Arial"/>
              </a:rPr>
              <a:t>Unit: Reading Schedule</a:t>
            </a:r>
            <a:endParaRPr sz="5000" dirty="0">
              <a:solidFill>
                <a:schemeClr val="dk1"/>
              </a:solidFill>
              <a:latin typeface="Lovelo" panose="02000000000000000000" pitchFamily="50" charset="0"/>
              <a:sym typeface="Arial"/>
            </a:endParaRPr>
          </a:p>
        </p:txBody>
      </p:sp>
      <p:graphicFrame>
        <p:nvGraphicFramePr>
          <p:cNvPr id="2" name="Table 2">
            <a:extLst>
              <a:ext uri="{FF2B5EF4-FFF2-40B4-BE49-F238E27FC236}">
                <a16:creationId xmlns:a16="http://schemas.microsoft.com/office/drawing/2014/main" id="{4E112C8D-2EA4-4B1C-B48C-02C193DF9D11}"/>
              </a:ext>
            </a:extLst>
          </p:cNvPr>
          <p:cNvGraphicFramePr>
            <a:graphicFrameLocks noGrp="1"/>
          </p:cNvGraphicFramePr>
          <p:nvPr>
            <p:extLst>
              <p:ext uri="{D42A27DB-BD31-4B8C-83A1-F6EECF244321}">
                <p14:modId xmlns:p14="http://schemas.microsoft.com/office/powerpoint/2010/main" val="4034880305"/>
              </p:ext>
            </p:extLst>
          </p:nvPr>
        </p:nvGraphicFramePr>
        <p:xfrm>
          <a:off x="1169675" y="1686438"/>
          <a:ext cx="9852647" cy="4260120"/>
        </p:xfrm>
        <a:graphic>
          <a:graphicData uri="http://schemas.openxmlformats.org/drawingml/2006/table">
            <a:tbl>
              <a:tblPr firstRow="1" bandRow="1">
                <a:tableStyleId>{8799B23B-EC83-4686-B30A-512413B5E67A}</a:tableStyleId>
              </a:tblPr>
              <a:tblGrid>
                <a:gridCol w="2626759">
                  <a:extLst>
                    <a:ext uri="{9D8B030D-6E8A-4147-A177-3AD203B41FA5}">
                      <a16:colId xmlns:a16="http://schemas.microsoft.com/office/drawing/2014/main" val="361645838"/>
                    </a:ext>
                  </a:extLst>
                </a:gridCol>
                <a:gridCol w="2978688">
                  <a:extLst>
                    <a:ext uri="{9D8B030D-6E8A-4147-A177-3AD203B41FA5}">
                      <a16:colId xmlns:a16="http://schemas.microsoft.com/office/drawing/2014/main" val="1010507679"/>
                    </a:ext>
                  </a:extLst>
                </a:gridCol>
                <a:gridCol w="4247200">
                  <a:extLst>
                    <a:ext uri="{9D8B030D-6E8A-4147-A177-3AD203B41FA5}">
                      <a16:colId xmlns:a16="http://schemas.microsoft.com/office/drawing/2014/main" val="1072267383"/>
                    </a:ext>
                  </a:extLst>
                </a:gridCol>
              </a:tblGrid>
              <a:tr h="724008">
                <a:tc>
                  <a:txBody>
                    <a:bodyPr/>
                    <a:lstStyle/>
                    <a:p>
                      <a:pPr algn="ctr"/>
                      <a:r>
                        <a:rPr lang="en-US" sz="3600" dirty="0">
                          <a:latin typeface="Lovelo" panose="02000000000000000000" pitchFamily="50" charset="0"/>
                        </a:rPr>
                        <a:t>Reading</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dirty="0">
                          <a:latin typeface="Lovelo" panose="02000000000000000000" pitchFamily="50" charset="0"/>
                        </a:rPr>
                        <a:t>Chapters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dirty="0">
                          <a:latin typeface="Lovelo" panose="02000000000000000000" pitchFamily="50" charset="0"/>
                        </a:rPr>
                        <a:t>Due by</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56810"/>
                  </a:ext>
                </a:extLst>
              </a:tr>
              <a:tr h="543770">
                <a:tc>
                  <a:txBody>
                    <a:bodyPr/>
                    <a:lstStyle/>
                    <a:p>
                      <a:pPr algn="ctr"/>
                      <a:r>
                        <a:rPr lang="en-US" sz="3600" dirty="0">
                          <a:latin typeface="Lovelo" panose="02000000000000000000" pitchFamily="50" charset="0"/>
                        </a:rPr>
                        <a:t>1</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CDCE7">
                        <a:alpha val="20000"/>
                      </a:srgbClr>
                    </a:solidFill>
                  </a:tcPr>
                </a:tc>
                <a:tc>
                  <a:txBody>
                    <a:bodyPr/>
                    <a:lstStyle/>
                    <a:p>
                      <a:pPr lvl="1" algn="ctr"/>
                      <a:r>
                        <a:rPr lang="en-US" sz="3600" dirty="0">
                          <a:latin typeface="Lovelo" panose="02000000000000000000" pitchFamily="50" charset="0"/>
                        </a:rPr>
                        <a:t>1-3</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CDCE7">
                        <a:alpha val="20000"/>
                      </a:srgbClr>
                    </a:solidFill>
                  </a:tcPr>
                </a:tc>
                <a:tc>
                  <a:txBody>
                    <a:bodyPr/>
                    <a:lstStyle/>
                    <a:p>
                      <a:pPr algn="ctr"/>
                      <a:r>
                        <a:rPr lang="en-US" sz="3600" dirty="0">
                          <a:solidFill>
                            <a:schemeClr val="tx1"/>
                          </a:solidFill>
                          <a:latin typeface="Lovelo" panose="02000000000000000000" pitchFamily="50" charset="0"/>
                        </a:rPr>
                        <a:t>_________________</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CDCE7">
                        <a:alpha val="20000"/>
                      </a:srgbClr>
                    </a:solidFill>
                  </a:tcPr>
                </a:tc>
                <a:extLst>
                  <a:ext uri="{0D108BD9-81ED-4DB2-BD59-A6C34878D82A}">
                    <a16:rowId xmlns:a16="http://schemas.microsoft.com/office/drawing/2014/main" val="3342968248"/>
                  </a:ext>
                </a:extLst>
              </a:tr>
              <a:tr h="724008">
                <a:tc>
                  <a:txBody>
                    <a:bodyPr/>
                    <a:lstStyle/>
                    <a:p>
                      <a:pPr algn="ctr"/>
                      <a:r>
                        <a:rPr lang="en-US" sz="3600" dirty="0">
                          <a:latin typeface="Lovelo" panose="02000000000000000000" pitchFamily="50" charset="0"/>
                        </a:rPr>
                        <a:t>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lvl="1" algn="ctr"/>
                      <a:r>
                        <a:rPr lang="en-US" sz="3600" dirty="0">
                          <a:latin typeface="Lovelo" panose="02000000000000000000" pitchFamily="50" charset="0"/>
                        </a:rPr>
                        <a:t>4-6</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dirty="0">
                          <a:solidFill>
                            <a:schemeClr val="tx1"/>
                          </a:solidFill>
                          <a:latin typeface="Lovelo" panose="02000000000000000000" pitchFamily="50" charset="0"/>
                        </a:rPr>
                        <a:t>_________________</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7765996"/>
                  </a:ext>
                </a:extLst>
              </a:tr>
              <a:tr h="724008">
                <a:tc>
                  <a:txBody>
                    <a:bodyPr/>
                    <a:lstStyle/>
                    <a:p>
                      <a:pPr algn="ctr"/>
                      <a:r>
                        <a:rPr lang="en-US" sz="3600" dirty="0">
                          <a:latin typeface="Lovelo" panose="02000000000000000000" pitchFamily="50" charset="0"/>
                        </a:rPr>
                        <a:t>3</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CDCE7">
                        <a:alpha val="20000"/>
                      </a:srgbClr>
                    </a:solidFill>
                  </a:tcPr>
                </a:tc>
                <a:tc>
                  <a:txBody>
                    <a:bodyPr/>
                    <a:lstStyle/>
                    <a:p>
                      <a:pPr lvl="1" algn="ctr"/>
                      <a:r>
                        <a:rPr lang="en-US" sz="3600" dirty="0">
                          <a:latin typeface="Lovelo" panose="02000000000000000000" pitchFamily="50" charset="0"/>
                        </a:rPr>
                        <a:t>7-10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CDCE7">
                        <a:alpha val="20000"/>
                      </a:srgbClr>
                    </a:solidFill>
                  </a:tcPr>
                </a:tc>
                <a:tc>
                  <a:txBody>
                    <a:bodyPr/>
                    <a:lstStyle/>
                    <a:p>
                      <a:pPr algn="ctr"/>
                      <a:r>
                        <a:rPr lang="en-US" sz="3600" dirty="0">
                          <a:solidFill>
                            <a:schemeClr val="tx1"/>
                          </a:solidFill>
                          <a:latin typeface="Lovelo" panose="02000000000000000000" pitchFamily="50" charset="0"/>
                        </a:rPr>
                        <a:t>_________________</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CDCE7">
                        <a:alpha val="20000"/>
                      </a:srgbClr>
                    </a:solidFill>
                  </a:tcPr>
                </a:tc>
                <a:extLst>
                  <a:ext uri="{0D108BD9-81ED-4DB2-BD59-A6C34878D82A}">
                    <a16:rowId xmlns:a16="http://schemas.microsoft.com/office/drawing/2014/main" val="3543616950"/>
                  </a:ext>
                </a:extLst>
              </a:tr>
              <a:tr h="724008">
                <a:tc>
                  <a:txBody>
                    <a:bodyPr/>
                    <a:lstStyle/>
                    <a:p>
                      <a:pPr algn="ctr"/>
                      <a:r>
                        <a:rPr lang="en-US" sz="3600" dirty="0">
                          <a:latin typeface="Lovelo" panose="02000000000000000000" pitchFamily="50" charset="0"/>
                        </a:rPr>
                        <a:t>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lvl="1" algn="ctr"/>
                      <a:r>
                        <a:rPr lang="en-US" sz="3600" dirty="0">
                          <a:latin typeface="Lovelo" panose="02000000000000000000" pitchFamily="50" charset="0"/>
                        </a:rPr>
                        <a:t>11-14</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600" dirty="0">
                          <a:solidFill>
                            <a:schemeClr val="tx1"/>
                          </a:solidFill>
                          <a:latin typeface="Lovelo" panose="02000000000000000000" pitchFamily="50" charset="0"/>
                        </a:rPr>
                        <a:t>_________________</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8424187"/>
                  </a:ext>
                </a:extLst>
              </a:tr>
              <a:tr h="724008">
                <a:tc>
                  <a:txBody>
                    <a:bodyPr/>
                    <a:lstStyle/>
                    <a:p>
                      <a:pPr algn="ctr"/>
                      <a:r>
                        <a:rPr lang="en-US" sz="3600" dirty="0">
                          <a:latin typeface="Lovelo" panose="02000000000000000000" pitchFamily="50" charset="0"/>
                        </a:rPr>
                        <a:t>5</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CDCE7">
                        <a:alpha val="20000"/>
                      </a:srgbClr>
                    </a:solidFill>
                  </a:tcPr>
                </a:tc>
                <a:tc>
                  <a:txBody>
                    <a:bodyPr/>
                    <a:lstStyle/>
                    <a:p>
                      <a:pPr lvl="1" algn="ctr"/>
                      <a:r>
                        <a:rPr lang="en-US" sz="3600" dirty="0">
                          <a:latin typeface="Lovelo" panose="02000000000000000000" pitchFamily="50" charset="0"/>
                        </a:rPr>
                        <a:t>15-18</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CDCE7">
                        <a:alpha val="20000"/>
                      </a:srgbClr>
                    </a:solidFill>
                  </a:tcPr>
                </a:tc>
                <a:tc>
                  <a:txBody>
                    <a:bodyPr/>
                    <a:lstStyle/>
                    <a:p>
                      <a:pPr algn="ctr"/>
                      <a:r>
                        <a:rPr lang="en-US" sz="3600" dirty="0">
                          <a:solidFill>
                            <a:schemeClr val="tx1"/>
                          </a:solidFill>
                          <a:latin typeface="Lovelo" panose="02000000000000000000" pitchFamily="50" charset="0"/>
                        </a:rPr>
                        <a:t>_________________</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1CDCE7">
                        <a:alpha val="20000"/>
                      </a:srgbClr>
                    </a:solidFill>
                  </a:tcPr>
                </a:tc>
                <a:extLst>
                  <a:ext uri="{0D108BD9-81ED-4DB2-BD59-A6C34878D82A}">
                    <a16:rowId xmlns:a16="http://schemas.microsoft.com/office/drawing/2014/main" val="999052008"/>
                  </a:ext>
                </a:extLst>
              </a:tr>
            </a:tbl>
          </a:graphicData>
        </a:graphic>
      </p:graphicFrame>
    </p:spTree>
    <p:extLst>
      <p:ext uri="{BB962C8B-B14F-4D97-AF65-F5344CB8AC3E}">
        <p14:creationId xmlns:p14="http://schemas.microsoft.com/office/powerpoint/2010/main" val="314146245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cxnSp>
        <p:nvCxnSpPr>
          <p:cNvPr id="238" name="Google Shape;238;p13"/>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39" name="Google Shape;239;p13"/>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rPr>
              <a:t>Main </a:t>
            </a:r>
            <a:r>
              <a:rPr lang="en-US" sz="5000" dirty="0">
                <a:solidFill>
                  <a:schemeClr val="dk1"/>
                </a:solidFill>
                <a:latin typeface="Lovelo" panose="02000000000000000000" pitchFamily="50" charset="0"/>
                <a:sym typeface="Arial"/>
              </a:rPr>
              <a:t>Characters</a:t>
            </a:r>
            <a:endParaRPr sz="5000" i="1" dirty="0">
              <a:solidFill>
                <a:schemeClr val="dk1"/>
              </a:solidFill>
              <a:latin typeface="Lovelo" panose="02000000000000000000" pitchFamily="50" charset="0"/>
              <a:sym typeface="Arial"/>
            </a:endParaRPr>
          </a:p>
        </p:txBody>
      </p:sp>
      <p:sp>
        <p:nvSpPr>
          <p:cNvPr id="240" name="Google Shape;240;p13"/>
          <p:cNvSpPr txBox="1"/>
          <p:nvPr/>
        </p:nvSpPr>
        <p:spPr>
          <a:xfrm>
            <a:off x="735642" y="1421717"/>
            <a:ext cx="6734303" cy="4970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1800"/>
              </a:spcAft>
              <a:buNone/>
            </a:pPr>
            <a:r>
              <a:rPr lang="en-US" sz="2200" b="1" dirty="0">
                <a:solidFill>
                  <a:schemeClr val="dk1"/>
                </a:solidFill>
                <a:latin typeface="Libre Franklin"/>
                <a:ea typeface="Libre Franklin"/>
                <a:cs typeface="Libre Franklin"/>
                <a:sym typeface="Libre Franklin"/>
              </a:rPr>
              <a:t>Bernard Marx</a:t>
            </a:r>
            <a:r>
              <a:rPr lang="en-US" sz="2200" dirty="0">
                <a:solidFill>
                  <a:schemeClr val="dk1"/>
                </a:solidFill>
                <a:latin typeface="Libre Franklin"/>
                <a:ea typeface="Libre Franklin"/>
                <a:cs typeface="Libre Franklin"/>
                <a:sym typeface="Libre Franklin"/>
              </a:rPr>
              <a:t>: A competent conditioning (brainwashing) expert who struggles to fit in.</a:t>
            </a:r>
            <a:endParaRPr sz="2200" dirty="0">
              <a:solidFill>
                <a:schemeClr val="dk1"/>
              </a:solidFill>
              <a:latin typeface="Libre Franklin"/>
              <a:ea typeface="Libre Franklin"/>
              <a:cs typeface="Libre Franklin"/>
              <a:sym typeface="Libre Franklin"/>
            </a:endParaRPr>
          </a:p>
          <a:p>
            <a:pPr marL="0" marR="0" lvl="0" indent="0" algn="l" rtl="0">
              <a:spcBef>
                <a:spcPts val="0"/>
              </a:spcBef>
              <a:spcAft>
                <a:spcPts val="1800"/>
              </a:spcAft>
              <a:buNone/>
            </a:pPr>
            <a:r>
              <a:rPr lang="en-US" sz="2200" b="1" dirty="0" err="1">
                <a:solidFill>
                  <a:schemeClr val="dk1"/>
                </a:solidFill>
                <a:latin typeface="Libre Franklin"/>
                <a:ea typeface="Libre Franklin"/>
                <a:cs typeface="Libre Franklin"/>
                <a:sym typeface="Libre Franklin"/>
              </a:rPr>
              <a:t>Lenina</a:t>
            </a:r>
            <a:r>
              <a:rPr lang="en-US" sz="2200" b="1" dirty="0">
                <a:solidFill>
                  <a:schemeClr val="dk1"/>
                </a:solidFill>
                <a:latin typeface="Libre Franklin"/>
                <a:ea typeface="Libre Franklin"/>
                <a:cs typeface="Libre Franklin"/>
                <a:sym typeface="Libre Franklin"/>
              </a:rPr>
              <a:t> Crowne</a:t>
            </a:r>
            <a:r>
              <a:rPr lang="en-US" sz="2200" dirty="0">
                <a:solidFill>
                  <a:schemeClr val="dk1"/>
                </a:solidFill>
                <a:latin typeface="Libre Franklin"/>
                <a:ea typeface="Libre Franklin"/>
                <a:cs typeface="Libre Franklin"/>
                <a:sym typeface="Libre Franklin"/>
              </a:rPr>
              <a:t>: An attractive and charismatic young woman.  </a:t>
            </a:r>
            <a:r>
              <a:rPr lang="en-US" sz="2200" dirty="0" err="1">
                <a:solidFill>
                  <a:schemeClr val="dk1"/>
                </a:solidFill>
                <a:latin typeface="Libre Franklin"/>
                <a:ea typeface="Libre Franklin"/>
                <a:cs typeface="Libre Franklin"/>
                <a:sym typeface="Libre Franklin"/>
              </a:rPr>
              <a:t>Lenina</a:t>
            </a:r>
            <a:r>
              <a:rPr lang="en-US" sz="2200" dirty="0">
                <a:solidFill>
                  <a:schemeClr val="dk1"/>
                </a:solidFill>
                <a:latin typeface="Libre Franklin"/>
                <a:ea typeface="Libre Franklin"/>
                <a:cs typeface="Libre Franklin"/>
                <a:sym typeface="Libre Franklin"/>
              </a:rPr>
              <a:t> is a perfect citizen of London society in </a:t>
            </a:r>
            <a:r>
              <a:rPr lang="en-US" sz="2200" i="1" dirty="0">
                <a:solidFill>
                  <a:schemeClr val="dk1"/>
                </a:solidFill>
                <a:latin typeface="Libre Franklin"/>
                <a:ea typeface="Libre Franklin"/>
                <a:cs typeface="Libre Franklin"/>
                <a:sym typeface="Libre Franklin"/>
              </a:rPr>
              <a:t>almost</a:t>
            </a:r>
            <a:r>
              <a:rPr lang="en-US" sz="2200" dirty="0">
                <a:solidFill>
                  <a:schemeClr val="dk1"/>
                </a:solidFill>
                <a:latin typeface="Libre Franklin"/>
                <a:ea typeface="Libre Franklin"/>
                <a:cs typeface="Libre Franklin"/>
                <a:sym typeface="Libre Franklin"/>
              </a:rPr>
              <a:t> every way.</a:t>
            </a:r>
            <a:endParaRPr sz="2200" dirty="0">
              <a:solidFill>
                <a:schemeClr val="dk1"/>
              </a:solidFill>
              <a:latin typeface="Libre Franklin"/>
              <a:ea typeface="Libre Franklin"/>
              <a:cs typeface="Libre Franklin"/>
              <a:sym typeface="Libre Franklin"/>
            </a:endParaRPr>
          </a:p>
          <a:p>
            <a:pPr marL="0" marR="0" lvl="0" indent="0" algn="l" rtl="0">
              <a:spcBef>
                <a:spcPts val="0"/>
              </a:spcBef>
              <a:spcAft>
                <a:spcPts val="1800"/>
              </a:spcAft>
              <a:buNone/>
            </a:pPr>
            <a:r>
              <a:rPr lang="en-US" sz="2200" b="1" dirty="0">
                <a:solidFill>
                  <a:schemeClr val="dk1"/>
                </a:solidFill>
                <a:latin typeface="Libre Franklin"/>
                <a:ea typeface="Libre Franklin"/>
                <a:cs typeface="Libre Franklin"/>
                <a:sym typeface="Libre Franklin"/>
              </a:rPr>
              <a:t>Helmholtz Watson</a:t>
            </a:r>
            <a:r>
              <a:rPr lang="en-US" sz="2200" dirty="0">
                <a:solidFill>
                  <a:schemeClr val="dk1"/>
                </a:solidFill>
                <a:latin typeface="Libre Franklin"/>
                <a:ea typeface="Libre Franklin"/>
                <a:cs typeface="Libre Franklin"/>
                <a:sym typeface="Libre Franklin"/>
              </a:rPr>
              <a:t>: An overachiever who feels emptiness in his life despite his success.</a:t>
            </a:r>
            <a:endParaRPr sz="2200" dirty="0">
              <a:solidFill>
                <a:schemeClr val="dk1"/>
              </a:solidFill>
              <a:latin typeface="Libre Franklin"/>
              <a:ea typeface="Libre Franklin"/>
              <a:cs typeface="Libre Franklin"/>
              <a:sym typeface="Libre Franklin"/>
            </a:endParaRPr>
          </a:p>
          <a:p>
            <a:pPr marL="0" marR="0" lvl="0" indent="0" algn="l" rtl="0">
              <a:spcBef>
                <a:spcPts val="0"/>
              </a:spcBef>
              <a:spcAft>
                <a:spcPts val="1800"/>
              </a:spcAft>
              <a:buNone/>
            </a:pPr>
            <a:r>
              <a:rPr lang="en-US" sz="2200" b="1" dirty="0">
                <a:solidFill>
                  <a:schemeClr val="dk1"/>
                </a:solidFill>
                <a:latin typeface="Libre Franklin"/>
                <a:ea typeface="Libre Franklin"/>
                <a:cs typeface="Libre Franklin"/>
                <a:sym typeface="Libre Franklin"/>
              </a:rPr>
              <a:t>John “The Savage”</a:t>
            </a:r>
            <a:r>
              <a:rPr lang="en-US" sz="2200" dirty="0">
                <a:solidFill>
                  <a:schemeClr val="dk1"/>
                </a:solidFill>
                <a:latin typeface="Libre Franklin"/>
                <a:ea typeface="Libre Franklin"/>
                <a:cs typeface="Libre Franklin"/>
                <a:sym typeface="Libre Franklin"/>
              </a:rPr>
              <a:t>: An outsider from a different culture who moves into the society as an adult.</a:t>
            </a:r>
            <a:endParaRPr sz="2200" dirty="0">
              <a:solidFill>
                <a:schemeClr val="dk1"/>
              </a:solidFill>
              <a:latin typeface="Libre Franklin"/>
              <a:ea typeface="Libre Franklin"/>
              <a:cs typeface="Libre Franklin"/>
              <a:sym typeface="Libre Franklin"/>
            </a:endParaRPr>
          </a:p>
          <a:p>
            <a:pPr marL="0" marR="0" lvl="0" indent="0" algn="l" rtl="0">
              <a:spcBef>
                <a:spcPts val="0"/>
              </a:spcBef>
              <a:spcAft>
                <a:spcPts val="1800"/>
              </a:spcAft>
              <a:buNone/>
            </a:pPr>
            <a:r>
              <a:rPr lang="en-US" sz="2200" b="1" dirty="0">
                <a:solidFill>
                  <a:schemeClr val="dk1"/>
                </a:solidFill>
                <a:latin typeface="Libre Franklin"/>
                <a:ea typeface="Libre Franklin"/>
                <a:cs typeface="Libre Franklin"/>
                <a:sym typeface="Libre Franklin"/>
              </a:rPr>
              <a:t>Mustapha Mond</a:t>
            </a:r>
            <a:r>
              <a:rPr lang="en-US" sz="2200" dirty="0">
                <a:solidFill>
                  <a:schemeClr val="dk1"/>
                </a:solidFill>
                <a:latin typeface="Libre Franklin"/>
                <a:ea typeface="Libre Franklin"/>
                <a:cs typeface="Libre Franklin"/>
                <a:sym typeface="Libre Franklin"/>
              </a:rPr>
              <a:t>: the Controller; one of the masterminds behind the society.</a:t>
            </a:r>
            <a:endParaRPr sz="2200" dirty="0">
              <a:solidFill>
                <a:schemeClr val="dk1"/>
              </a:solidFill>
              <a:latin typeface="Libre Franklin"/>
              <a:ea typeface="Libre Franklin"/>
              <a:cs typeface="Libre Franklin"/>
              <a:sym typeface="Libre Franklin"/>
            </a:endParaRPr>
          </a:p>
        </p:txBody>
      </p:sp>
      <p:sp>
        <p:nvSpPr>
          <p:cNvPr id="2" name="Text Box 46">
            <a:extLst>
              <a:ext uri="{FF2B5EF4-FFF2-40B4-BE49-F238E27FC236}">
                <a16:creationId xmlns:a16="http://schemas.microsoft.com/office/drawing/2014/main" id="{86282BA2-C151-4BE0-8275-AC168A2CF5D8}"/>
              </a:ext>
            </a:extLst>
          </p:cNvPr>
          <p:cNvSpPr txBox="1">
            <a:spLocks noChangeArrowheads="1"/>
          </p:cNvSpPr>
          <p:nvPr/>
        </p:nvSpPr>
        <p:spPr bwMode="auto">
          <a:xfrm>
            <a:off x="7402175" y="5694856"/>
            <a:ext cx="4264149" cy="4924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Brave New World </a:t>
            </a:r>
            <a:r>
              <a:rPr kumimoji="0" lang="en-US" altLang="en-US" sz="1600" b="0" i="0"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(2020) promotional</a:t>
            </a:r>
            <a:r>
              <a:rPr kumimoji="0" lang="en-US" altLang="en-US" sz="1600"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600" b="0" i="0"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photo </a:t>
            </a:r>
            <a:endParaRPr kumimoji="0" lang="en-US" altLang="en-US" sz="1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Calibri" panose="020F0502020204030204" pitchFamily="34" charset="0"/>
              </a:rPr>
              <a:t>by Steve Schofield / Peacock</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2050" name="Picture 1">
            <a:extLst>
              <a:ext uri="{FF2B5EF4-FFF2-40B4-BE49-F238E27FC236}">
                <a16:creationId xmlns:a16="http://schemas.microsoft.com/office/drawing/2014/main" id="{3F0AEEED-EE14-49D3-A5A8-14DE55E0D5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16466" y="1499656"/>
            <a:ext cx="3235569" cy="41546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233032EC-6326-4BFD-A2EE-BB77D8460F29}"/>
              </a:ext>
            </a:extLst>
          </p:cNvPr>
          <p:cNvSpPr>
            <a:spLocks noChangeArrowheads="1"/>
          </p:cNvSpPr>
          <p:nvPr/>
        </p:nvSpPr>
        <p:spPr bwMode="auto">
          <a:xfrm>
            <a:off x="6660523" y="2200399"/>
            <a:ext cx="232756"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Lovelo" panose="02000000000000000000" pitchFamily="50" charset="0"/>
                <a:ea typeface="Calibri" panose="020F0502020204030204" pitchFamily="34" charset="0"/>
                <a:cs typeface="Arial" panose="020B0604020202020204" pitchFamily="34" charset="0"/>
              </a:rPr>
              <a:t>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6">
            <a:extLst>
              <a:ext uri="{FF2B5EF4-FFF2-40B4-BE49-F238E27FC236}">
                <a16:creationId xmlns:a16="http://schemas.microsoft.com/office/drawing/2014/main" id="{7B6137EA-C2BE-40DF-8B8D-C3202E0DDCE3}"/>
              </a:ext>
            </a:extLst>
          </p:cNvPr>
          <p:cNvSpPr>
            <a:spLocks noChangeArrowheads="1"/>
          </p:cNvSpPr>
          <p:nvPr/>
        </p:nvSpPr>
        <p:spPr bwMode="auto">
          <a:xfrm>
            <a:off x="6660523" y="27136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865215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TextBox 1">
            <a:extLst>
              <a:ext uri="{FF2B5EF4-FFF2-40B4-BE49-F238E27FC236}">
                <a16:creationId xmlns:a16="http://schemas.microsoft.com/office/drawing/2014/main" id="{BEF48313-CC7D-4417-B6A1-BF4F228C11BE}"/>
              </a:ext>
            </a:extLst>
          </p:cNvPr>
          <p:cNvSpPr txBox="1"/>
          <p:nvPr/>
        </p:nvSpPr>
        <p:spPr>
          <a:xfrm>
            <a:off x="5368413" y="1111381"/>
            <a:ext cx="6445045" cy="584985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36000" dirty="0">
                <a:solidFill>
                  <a:srgbClr val="E306A4">
                    <a:alpha val="46000"/>
                  </a:srgbClr>
                </a:solidFill>
                <a:latin typeface="Castellar" panose="020A0402060406010301" pitchFamily="18" charset="0"/>
              </a:rPr>
              <a:t>T</a:t>
            </a:r>
            <a:endParaRPr lang="en-US" sz="30000" dirty="0">
              <a:solidFill>
                <a:srgbClr val="E306A4">
                  <a:alpha val="46000"/>
                </a:srgbClr>
              </a:solidFill>
              <a:latin typeface="Castellar" panose="020A0402060406010301" pitchFamily="18" charset="0"/>
            </a:endParaRPr>
          </a:p>
        </p:txBody>
      </p:sp>
      <p:sp>
        <p:nvSpPr>
          <p:cNvPr id="3" name="TextBox 2">
            <a:extLst>
              <a:ext uri="{FF2B5EF4-FFF2-40B4-BE49-F238E27FC236}">
                <a16:creationId xmlns:a16="http://schemas.microsoft.com/office/drawing/2014/main" id="{E100E2A9-59BD-43E0-97BE-E72805212163}"/>
              </a:ext>
            </a:extLst>
          </p:cNvPr>
          <p:cNvSpPr txBox="1"/>
          <p:nvPr/>
        </p:nvSpPr>
        <p:spPr>
          <a:xfrm>
            <a:off x="6095999" y="1866075"/>
            <a:ext cx="5104046" cy="368235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lnSpc>
                <a:spcPct val="150000"/>
              </a:lnSpc>
              <a:spcAft>
                <a:spcPts val="200"/>
              </a:spcAft>
            </a:pPr>
            <a:endParaRPr lang="en-US" sz="600" b="1" i="0" dirty="0">
              <a:solidFill>
                <a:schemeClr val="tx1"/>
              </a:solidFill>
              <a:effectLst/>
              <a:latin typeface="Perpetua Titling MT" panose="02020502060505020804" pitchFamily="18" charset="0"/>
            </a:endParaRPr>
          </a:p>
          <a:p>
            <a:pPr algn="ctr">
              <a:spcBef>
                <a:spcPts val="1200"/>
              </a:spcBef>
              <a:spcAft>
                <a:spcPts val="2400"/>
              </a:spcAft>
            </a:pPr>
            <a:r>
              <a:rPr lang="en-US" sz="5000" b="1" i="0" dirty="0">
                <a:solidFill>
                  <a:schemeClr val="tx1"/>
                </a:solidFill>
                <a:effectLst/>
                <a:latin typeface="Perpetua Titling MT" panose="02020502060505020804" pitchFamily="18" charset="0"/>
              </a:rPr>
              <a:t>Community </a:t>
            </a:r>
          </a:p>
          <a:p>
            <a:pPr algn="ctr">
              <a:spcAft>
                <a:spcPts val="2400"/>
              </a:spcAft>
            </a:pPr>
            <a:r>
              <a:rPr lang="en-US" sz="5000" b="1" i="0" dirty="0">
                <a:solidFill>
                  <a:schemeClr val="tx1"/>
                </a:solidFill>
                <a:effectLst/>
                <a:latin typeface="Perpetua Titling MT" panose="02020502060505020804" pitchFamily="18" charset="0"/>
              </a:rPr>
              <a:t>Identity</a:t>
            </a:r>
          </a:p>
          <a:p>
            <a:pPr algn="ctr">
              <a:spcAft>
                <a:spcPts val="2400"/>
              </a:spcAft>
            </a:pPr>
            <a:r>
              <a:rPr lang="en-US" sz="5000" b="1" i="0" dirty="0">
                <a:solidFill>
                  <a:schemeClr val="tx1"/>
                </a:solidFill>
                <a:effectLst/>
                <a:latin typeface="Perpetua Titling MT" panose="02020502060505020804" pitchFamily="18" charset="0"/>
              </a:rPr>
              <a:t>Stability</a:t>
            </a:r>
          </a:p>
          <a:p>
            <a:pPr algn="ctr">
              <a:lnSpc>
                <a:spcPct val="150000"/>
              </a:lnSpc>
              <a:spcAft>
                <a:spcPts val="600"/>
              </a:spcAft>
            </a:pPr>
            <a:endParaRPr lang="en-US" sz="200" b="1" i="0" dirty="0">
              <a:solidFill>
                <a:schemeClr val="tx1"/>
              </a:solidFill>
              <a:effectLst/>
              <a:latin typeface="Perpetua Titling MT" panose="02020502060505020804" pitchFamily="18" charset="0"/>
            </a:endParaRPr>
          </a:p>
        </p:txBody>
      </p:sp>
      <p:cxnSp>
        <p:nvCxnSpPr>
          <p:cNvPr id="230" name="Google Shape;230;p12"/>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31" name="Google Shape;231;p12"/>
          <p:cNvSpPr txBox="1"/>
          <p:nvPr/>
        </p:nvSpPr>
        <p:spPr>
          <a:xfrm>
            <a:off x="0" y="434208"/>
            <a:ext cx="12191999" cy="8617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rPr>
              <a:t>As you read, Watch</a:t>
            </a:r>
            <a:r>
              <a:rPr lang="en-US" sz="5000" dirty="0">
                <a:solidFill>
                  <a:schemeClr val="dk1"/>
                </a:solidFill>
                <a:latin typeface="Lovelo" panose="02000000000000000000" pitchFamily="50" charset="0"/>
                <a:sym typeface="Arial"/>
              </a:rPr>
              <a:t> for…</a:t>
            </a:r>
            <a:endParaRPr sz="5000" dirty="0">
              <a:solidFill>
                <a:schemeClr val="dk1"/>
              </a:solidFill>
              <a:latin typeface="Lovelo" panose="02000000000000000000" pitchFamily="50" charset="0"/>
              <a:sym typeface="Arial"/>
            </a:endParaRPr>
          </a:p>
        </p:txBody>
      </p:sp>
      <p:sp>
        <p:nvSpPr>
          <p:cNvPr id="232" name="Google Shape;232;p12"/>
          <p:cNvSpPr txBox="1"/>
          <p:nvPr/>
        </p:nvSpPr>
        <p:spPr>
          <a:xfrm>
            <a:off x="1142016" y="1452878"/>
            <a:ext cx="4683597" cy="480127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1800"/>
              </a:spcAft>
              <a:buFont typeface="Arial" panose="020B0604020202020204" pitchFamily="34" charset="0"/>
              <a:buChar char="•"/>
            </a:pPr>
            <a:r>
              <a:rPr lang="en-US" sz="2400" dirty="0">
                <a:solidFill>
                  <a:schemeClr val="dk1"/>
                </a:solidFill>
                <a:latin typeface="Libre Franklin"/>
                <a:sym typeface="Libre Franklin"/>
              </a:rPr>
              <a:t>Propaganda</a:t>
            </a:r>
            <a:endParaRPr sz="2400" dirty="0"/>
          </a:p>
          <a:p>
            <a:pPr marL="342900" marR="0" lvl="0" indent="-342900" algn="l" rtl="0">
              <a:spcBef>
                <a:spcPts val="0"/>
              </a:spcBef>
              <a:spcAft>
                <a:spcPts val="1800"/>
              </a:spcAft>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Caste systems</a:t>
            </a:r>
            <a:endParaRPr sz="2400" dirty="0"/>
          </a:p>
          <a:p>
            <a:pPr marL="342900" marR="0" lvl="0" indent="-342900" algn="l" rtl="0">
              <a:spcBef>
                <a:spcPts val="0"/>
              </a:spcBef>
              <a:spcAft>
                <a:spcPts val="1800"/>
              </a:spcAft>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Famous names</a:t>
            </a:r>
            <a:endParaRPr sz="2400" dirty="0"/>
          </a:p>
          <a:p>
            <a:pPr marL="342900" marR="0" lvl="0" indent="-342900" algn="l" rtl="0">
              <a:spcBef>
                <a:spcPts val="0"/>
              </a:spcBef>
              <a:spcAft>
                <a:spcPts val="1800"/>
              </a:spcAft>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Jesus and Bible Stories</a:t>
            </a:r>
            <a:endParaRPr sz="2400" dirty="0"/>
          </a:p>
          <a:p>
            <a:pPr marL="342900" lvl="0" indent="-342900">
              <a:spcAft>
                <a:spcPts val="1800"/>
              </a:spcAft>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Allusions to Shakespeare</a:t>
            </a:r>
          </a:p>
          <a:p>
            <a:pPr marL="342900" lvl="0" indent="-342900">
              <a:spcAft>
                <a:spcPts val="1800"/>
              </a:spcAft>
              <a:buFont typeface="Arial" panose="020B0604020202020204" pitchFamily="34" charset="0"/>
              <a:buChar char="•"/>
            </a:pPr>
            <a:r>
              <a:rPr lang="en-US" sz="2400" dirty="0">
                <a:solidFill>
                  <a:schemeClr val="dk1"/>
                </a:solidFill>
                <a:latin typeface="Libre Franklin"/>
                <a:ea typeface="Libre Franklin"/>
                <a:cs typeface="Libre Franklin"/>
                <a:sym typeface="Libre Franklin"/>
              </a:rPr>
              <a:t>Symbolic objects                    (Have you been paying attention to the </a:t>
            </a:r>
            <a:r>
              <a:rPr lang="en-US" sz="2400" i="1" dirty="0">
                <a:solidFill>
                  <a:schemeClr val="dk1"/>
                </a:solidFill>
                <a:latin typeface="Libre Franklin"/>
                <a:ea typeface="Libre Franklin"/>
                <a:cs typeface="Libre Franklin"/>
                <a:sym typeface="Libre Franklin"/>
              </a:rPr>
              <a:t>Brave New World</a:t>
            </a:r>
            <a:r>
              <a:rPr lang="en-US" sz="2400" dirty="0">
                <a:solidFill>
                  <a:schemeClr val="dk1"/>
                </a:solidFill>
                <a:latin typeface="Libre Franklin"/>
                <a:ea typeface="Libre Franklin"/>
                <a:cs typeface="Libre Franklin"/>
                <a:sym typeface="Libre Franklin"/>
              </a:rPr>
              <a:t> book covers?)</a:t>
            </a:r>
          </a:p>
        </p:txBody>
      </p:sp>
    </p:spTree>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Key Theme Subjects</a:t>
            </a:r>
            <a:endParaRPr sz="5000" i="1" dirty="0">
              <a:solidFill>
                <a:schemeClr val="dk1"/>
              </a:solidFill>
              <a:latin typeface="Lovelo" panose="02000000000000000000" pitchFamily="50" charset="0"/>
              <a:sym typeface="Arial"/>
            </a:endParaRPr>
          </a:p>
        </p:txBody>
      </p:sp>
      <p:sp>
        <p:nvSpPr>
          <p:cNvPr id="292" name="Google Shape;292;p26"/>
          <p:cNvSpPr txBox="1"/>
          <p:nvPr/>
        </p:nvSpPr>
        <p:spPr>
          <a:xfrm>
            <a:off x="1683220" y="1369721"/>
            <a:ext cx="5885710" cy="5155217"/>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1800"/>
              </a:spcAft>
              <a:buFont typeface="Arial" panose="020B0604020202020204" pitchFamily="34" charset="0"/>
              <a:buChar char="•"/>
            </a:pPr>
            <a:r>
              <a:rPr lang="en-US" sz="3200" dirty="0">
                <a:latin typeface="Libre Franklin" panose="00000500000000000000" charset="0"/>
              </a:rPr>
              <a:t>Stability vs. freedom</a:t>
            </a:r>
          </a:p>
          <a:p>
            <a:pPr marL="571500" marR="0" lvl="0" indent="-571500" algn="l" rtl="0">
              <a:spcBef>
                <a:spcPts val="0"/>
              </a:spcBef>
              <a:spcAft>
                <a:spcPts val="1800"/>
              </a:spcAft>
              <a:buFont typeface="Arial" panose="020B0604020202020204" pitchFamily="34" charset="0"/>
              <a:buChar char="•"/>
            </a:pPr>
            <a:r>
              <a:rPr lang="en-US" sz="3200" dirty="0">
                <a:latin typeface="Libre Franklin" panose="00000500000000000000" charset="0"/>
              </a:rPr>
              <a:t>Truth vs. happiness</a:t>
            </a:r>
          </a:p>
          <a:p>
            <a:pPr marL="571500" marR="0" lvl="0" indent="-571500" algn="l" rtl="0">
              <a:spcBef>
                <a:spcPts val="0"/>
              </a:spcBef>
              <a:spcAft>
                <a:spcPts val="1800"/>
              </a:spcAft>
              <a:buFont typeface="Arial" panose="020B0604020202020204" pitchFamily="34" charset="0"/>
              <a:buChar char="•"/>
            </a:pPr>
            <a:r>
              <a:rPr lang="en-US" sz="3200" dirty="0">
                <a:latin typeface="Libre Franklin" panose="00000500000000000000" charset="0"/>
              </a:rPr>
              <a:t>Passion vs. tranquility</a:t>
            </a:r>
          </a:p>
          <a:p>
            <a:pPr marL="571500" marR="0" lvl="0" indent="-571500" algn="l" rtl="0">
              <a:spcBef>
                <a:spcPts val="0"/>
              </a:spcBef>
              <a:spcAft>
                <a:spcPts val="1800"/>
              </a:spcAft>
              <a:buFont typeface="Arial" panose="020B0604020202020204" pitchFamily="34" charset="0"/>
              <a:buChar char="•"/>
            </a:pPr>
            <a:r>
              <a:rPr lang="en-US" sz="3200" dirty="0">
                <a:latin typeface="Libre Franklin" panose="00000500000000000000" charset="0"/>
              </a:rPr>
              <a:t>Science / technology</a:t>
            </a:r>
          </a:p>
          <a:p>
            <a:pPr marL="571500" marR="0" lvl="0" indent="-571500" algn="l" rtl="0">
              <a:spcBef>
                <a:spcPts val="0"/>
              </a:spcBef>
              <a:spcAft>
                <a:spcPts val="1800"/>
              </a:spcAft>
              <a:buFont typeface="Arial" panose="020B0604020202020204" pitchFamily="34" charset="0"/>
              <a:buChar char="•"/>
            </a:pPr>
            <a:r>
              <a:rPr lang="en-US" sz="3200" dirty="0">
                <a:latin typeface="Libre Franklin" panose="00000500000000000000" charset="0"/>
              </a:rPr>
              <a:t>Consumerism</a:t>
            </a:r>
          </a:p>
          <a:p>
            <a:pPr marL="571500" marR="0" lvl="0" indent="-571500" algn="l" rtl="0">
              <a:spcBef>
                <a:spcPts val="0"/>
              </a:spcBef>
              <a:spcAft>
                <a:spcPts val="1800"/>
              </a:spcAft>
              <a:buFont typeface="Arial" panose="020B0604020202020204" pitchFamily="34" charset="0"/>
              <a:buChar char="•"/>
            </a:pPr>
            <a:r>
              <a:rPr lang="en-US" sz="3200" dirty="0">
                <a:latin typeface="Libre Franklin" panose="00000500000000000000" charset="0"/>
              </a:rPr>
              <a:t>Individuality</a:t>
            </a:r>
          </a:p>
          <a:p>
            <a:pPr marL="571500" marR="0" lvl="0" indent="-571500" algn="l" rtl="0">
              <a:spcBef>
                <a:spcPts val="0"/>
              </a:spcBef>
              <a:spcAft>
                <a:spcPts val="1800"/>
              </a:spcAft>
              <a:buFont typeface="Arial" panose="020B0604020202020204" pitchFamily="34" charset="0"/>
              <a:buChar char="•"/>
            </a:pPr>
            <a:r>
              <a:rPr lang="en-US" sz="3200" dirty="0">
                <a:latin typeface="Libre Franklin" panose="00000500000000000000" charset="0"/>
              </a:rPr>
              <a:t>Sexuality</a:t>
            </a:r>
          </a:p>
        </p:txBody>
      </p:sp>
      <p:pic>
        <p:nvPicPr>
          <p:cNvPr id="3" name="Picture 2">
            <a:extLst>
              <a:ext uri="{FF2B5EF4-FFF2-40B4-BE49-F238E27FC236}">
                <a16:creationId xmlns:a16="http://schemas.microsoft.com/office/drawing/2014/main" id="{294D7D0C-4B2D-4308-A725-E49B19C551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7713" y="1369721"/>
            <a:ext cx="3316717" cy="4918691"/>
          </a:xfrm>
          <a:prstGeom prst="rect">
            <a:avLst/>
          </a:prstGeom>
          <a:noFill/>
          <a:ln w="28575" cap="flat" cmpd="sng" algn="ctr">
            <a:solidFill>
              <a:srgbClr val="E306A4"/>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spTree>
    <p:extLst>
      <p:ext uri="{BB962C8B-B14F-4D97-AF65-F5344CB8AC3E}">
        <p14:creationId xmlns:p14="http://schemas.microsoft.com/office/powerpoint/2010/main" val="3514002060"/>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Unit Goals</a:t>
            </a:r>
            <a:endParaRPr sz="5000" i="1" dirty="0">
              <a:solidFill>
                <a:schemeClr val="dk1"/>
              </a:solidFill>
              <a:latin typeface="Lovelo" panose="02000000000000000000" pitchFamily="50" charset="0"/>
              <a:sym typeface="Arial"/>
            </a:endParaRPr>
          </a:p>
        </p:txBody>
      </p:sp>
      <p:sp>
        <p:nvSpPr>
          <p:cNvPr id="292" name="Google Shape;292;p26"/>
          <p:cNvSpPr txBox="1"/>
          <p:nvPr/>
        </p:nvSpPr>
        <p:spPr>
          <a:xfrm>
            <a:off x="515090" y="1407654"/>
            <a:ext cx="7331052" cy="523216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2400"/>
              </a:spcAft>
              <a:buFont typeface="Arial" panose="020B0604020202020204" pitchFamily="34" charset="0"/>
              <a:buChar char="•"/>
            </a:pPr>
            <a:r>
              <a:rPr lang="en-US" sz="2600" dirty="0">
                <a:solidFill>
                  <a:schemeClr val="dk1"/>
                </a:solidFill>
                <a:latin typeface="Libre Franklin"/>
                <a:sym typeface="Libre Franklin"/>
              </a:rPr>
              <a:t>Explore the idea of </a:t>
            </a:r>
            <a:r>
              <a:rPr lang="en-US" sz="2600" b="1" dirty="0">
                <a:solidFill>
                  <a:schemeClr val="dk1"/>
                </a:solidFill>
                <a:latin typeface="Libre Franklin"/>
                <a:sym typeface="Libre Franklin"/>
              </a:rPr>
              <a:t>utopia</a:t>
            </a:r>
            <a:r>
              <a:rPr lang="en-US" sz="2600" dirty="0">
                <a:solidFill>
                  <a:schemeClr val="dk1"/>
                </a:solidFill>
                <a:latin typeface="Libre Franklin"/>
                <a:sym typeface="Libre Franklin"/>
              </a:rPr>
              <a:t>.</a:t>
            </a:r>
          </a:p>
          <a:p>
            <a:pPr marL="342900" marR="0" lvl="0" indent="-342900" algn="l" rtl="0">
              <a:spcBef>
                <a:spcPts val="0"/>
              </a:spcBef>
              <a:spcAft>
                <a:spcPts val="2400"/>
              </a:spcAft>
              <a:buFont typeface="Arial" panose="020B0604020202020204" pitchFamily="34" charset="0"/>
              <a:buChar char="•"/>
            </a:pPr>
            <a:r>
              <a:rPr lang="en-US" sz="2600" dirty="0">
                <a:solidFill>
                  <a:schemeClr val="dk1"/>
                </a:solidFill>
                <a:latin typeface="Libre Franklin"/>
                <a:sym typeface="Libre Franklin"/>
              </a:rPr>
              <a:t>Consider Huxley’s </a:t>
            </a:r>
            <a:r>
              <a:rPr lang="en-US" sz="2600" b="1" dirty="0">
                <a:solidFill>
                  <a:schemeClr val="dk1"/>
                </a:solidFill>
                <a:latin typeface="Libre Franklin"/>
                <a:sym typeface="Libre Franklin"/>
              </a:rPr>
              <a:t>speculations</a:t>
            </a:r>
            <a:r>
              <a:rPr lang="en-US" sz="2600" dirty="0">
                <a:solidFill>
                  <a:schemeClr val="dk1"/>
                </a:solidFill>
                <a:latin typeface="Libre Franklin"/>
                <a:sym typeface="Libre Franklin"/>
              </a:rPr>
              <a:t>.</a:t>
            </a:r>
          </a:p>
          <a:p>
            <a:pPr marL="342900" marR="0" lvl="0" indent="-342900" algn="l" rtl="0">
              <a:spcBef>
                <a:spcPts val="0"/>
              </a:spcBef>
              <a:spcAft>
                <a:spcPts val="2400"/>
              </a:spcAft>
              <a:buFont typeface="Arial" panose="020B0604020202020204" pitchFamily="34" charset="0"/>
              <a:buChar char="•"/>
            </a:pPr>
            <a:r>
              <a:rPr lang="en-US" sz="2600" dirty="0">
                <a:solidFill>
                  <a:schemeClr val="dk1"/>
                </a:solidFill>
                <a:latin typeface="Libre Franklin"/>
                <a:sym typeface="Libre Franklin"/>
              </a:rPr>
              <a:t>Trace </a:t>
            </a:r>
            <a:r>
              <a:rPr lang="en-US" sz="2600" b="1" dirty="0">
                <a:solidFill>
                  <a:schemeClr val="dk1"/>
                </a:solidFill>
                <a:latin typeface="Libre Franklin"/>
                <a:sym typeface="Libre Franklin"/>
              </a:rPr>
              <a:t>theme development </a:t>
            </a:r>
            <a:r>
              <a:rPr lang="en-US" sz="2600" dirty="0">
                <a:solidFill>
                  <a:schemeClr val="dk1"/>
                </a:solidFill>
                <a:latin typeface="Libre Franklin"/>
                <a:sym typeface="Libre Franklin"/>
              </a:rPr>
              <a:t>focusing on elements like characterization, plot structure, and symbolism.</a:t>
            </a:r>
          </a:p>
          <a:p>
            <a:pPr marL="342900" marR="0" lvl="0" indent="-342900" algn="l" rtl="0">
              <a:spcBef>
                <a:spcPts val="0"/>
              </a:spcBef>
              <a:spcAft>
                <a:spcPts val="2400"/>
              </a:spcAft>
              <a:buFont typeface="Arial" panose="020B0604020202020204" pitchFamily="34" charset="0"/>
              <a:buChar char="•"/>
            </a:pPr>
            <a:r>
              <a:rPr lang="en-US" sz="2600" dirty="0">
                <a:solidFill>
                  <a:schemeClr val="dk1"/>
                </a:solidFill>
                <a:latin typeface="Libre Franklin"/>
                <a:sym typeface="Libre Franklin"/>
              </a:rPr>
              <a:t>Reach conclusions on how Huxley uses </a:t>
            </a:r>
            <a:r>
              <a:rPr lang="en-US" sz="2600" b="1" dirty="0">
                <a:solidFill>
                  <a:schemeClr val="dk1"/>
                </a:solidFill>
                <a:latin typeface="Libre Franklin"/>
                <a:sym typeface="Libre Franklin"/>
              </a:rPr>
              <a:t>allusions</a:t>
            </a:r>
            <a:r>
              <a:rPr lang="en-US" sz="2600" dirty="0">
                <a:solidFill>
                  <a:schemeClr val="dk1"/>
                </a:solidFill>
                <a:latin typeface="Libre Franklin"/>
                <a:sym typeface="Libre Franklin"/>
              </a:rPr>
              <a:t> (source materials).</a:t>
            </a:r>
          </a:p>
          <a:p>
            <a:pPr marL="342900" marR="0" lvl="0" indent="-342900" algn="l" rtl="0">
              <a:spcBef>
                <a:spcPts val="0"/>
              </a:spcBef>
              <a:spcAft>
                <a:spcPts val="2400"/>
              </a:spcAft>
              <a:buFont typeface="Arial" panose="020B0604020202020204" pitchFamily="34" charset="0"/>
              <a:buChar char="•"/>
            </a:pPr>
            <a:r>
              <a:rPr lang="en-US" sz="2600" dirty="0">
                <a:solidFill>
                  <a:schemeClr val="dk1"/>
                </a:solidFill>
                <a:latin typeface="Libre Franklin"/>
                <a:sym typeface="Libre Franklin"/>
              </a:rPr>
              <a:t>Analyze the author’s style by examining </a:t>
            </a:r>
            <a:r>
              <a:rPr lang="en-US" sz="2600" b="1" dirty="0">
                <a:solidFill>
                  <a:schemeClr val="dk1"/>
                </a:solidFill>
                <a:latin typeface="Libre Franklin"/>
                <a:sym typeface="Libre Franklin"/>
              </a:rPr>
              <a:t>textual evidence</a:t>
            </a:r>
            <a:r>
              <a:rPr lang="en-US" sz="2600" dirty="0">
                <a:solidFill>
                  <a:schemeClr val="dk1"/>
                </a:solidFill>
                <a:latin typeface="Libre Franklin"/>
                <a:sym typeface="Libre Franklin"/>
              </a:rPr>
              <a:t>.</a:t>
            </a:r>
          </a:p>
        </p:txBody>
      </p:sp>
      <p:pic>
        <p:nvPicPr>
          <p:cNvPr id="2" name="Picture 1">
            <a:extLst>
              <a:ext uri="{FF2B5EF4-FFF2-40B4-BE49-F238E27FC236}">
                <a16:creationId xmlns:a16="http://schemas.microsoft.com/office/drawing/2014/main" id="{F5A88164-07DA-4989-8BC8-2224BE746A9F}"/>
              </a:ext>
            </a:extLst>
          </p:cNvPr>
          <p:cNvPicPr>
            <a:picLocks noChangeAspect="1"/>
          </p:cNvPicPr>
          <p:nvPr/>
        </p:nvPicPr>
        <p:blipFill>
          <a:blip r:embed="rId3"/>
          <a:stretch>
            <a:fillRect/>
          </a:stretch>
        </p:blipFill>
        <p:spPr>
          <a:xfrm>
            <a:off x="7949384" y="1407654"/>
            <a:ext cx="3624290" cy="4832387"/>
          </a:xfrm>
          <a:prstGeom prst="rect">
            <a:avLst/>
          </a:prstGeom>
          <a:ln w="28575">
            <a:solidFill>
              <a:srgbClr val="E306A4"/>
            </a:solidFill>
          </a:ln>
        </p:spPr>
      </p:pic>
    </p:spTree>
    <p:extLst>
      <p:ext uri="{BB962C8B-B14F-4D97-AF65-F5344CB8AC3E}">
        <p14:creationId xmlns:p14="http://schemas.microsoft.com/office/powerpoint/2010/main" val="326464254"/>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cxnSp>
        <p:nvCxnSpPr>
          <p:cNvPr id="245" name="Google Shape;245;p14"/>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46" name="Google Shape;246;p14"/>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rPr>
              <a:t>Connections to Life Today</a:t>
            </a:r>
            <a:endParaRPr sz="5000" i="1" dirty="0">
              <a:solidFill>
                <a:schemeClr val="dk1"/>
              </a:solidFill>
              <a:latin typeface="Lovelo" panose="02000000000000000000" pitchFamily="50" charset="0"/>
              <a:sym typeface="Arial"/>
            </a:endParaRPr>
          </a:p>
        </p:txBody>
      </p:sp>
      <p:sp>
        <p:nvSpPr>
          <p:cNvPr id="247" name="Google Shape;247;p14"/>
          <p:cNvSpPr txBox="1"/>
          <p:nvPr/>
        </p:nvSpPr>
        <p:spPr>
          <a:xfrm>
            <a:off x="765811" y="1450678"/>
            <a:ext cx="5003984" cy="4908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1800"/>
              </a:spcAft>
              <a:buNone/>
            </a:pPr>
            <a:r>
              <a:rPr lang="en-US" sz="2600" dirty="0">
                <a:solidFill>
                  <a:schemeClr val="dk1"/>
                </a:solidFill>
                <a:latin typeface="Libre Franklin"/>
                <a:ea typeface="Libre Franklin"/>
                <a:cs typeface="Libre Franklin"/>
                <a:sym typeface="Libre Franklin"/>
              </a:rPr>
              <a:t>As you read, think about our lives today.  Think about…</a:t>
            </a:r>
            <a:endParaRPr sz="2600" dirty="0">
              <a:solidFill>
                <a:schemeClr val="dk1"/>
              </a:solidFill>
              <a:latin typeface="Libre Franklin"/>
              <a:ea typeface="Libre Franklin"/>
              <a:cs typeface="Libre Franklin"/>
              <a:sym typeface="Libre Franklin"/>
            </a:endParaRPr>
          </a:p>
          <a:p>
            <a:pPr marL="342900" marR="0" lvl="0" indent="-342900" algn="l" rtl="0">
              <a:spcBef>
                <a:spcPts val="0"/>
              </a:spcBef>
              <a:spcAft>
                <a:spcPts val="1800"/>
              </a:spcAft>
              <a:buFont typeface="Arial" panose="020B0604020202020204" pitchFamily="34" charset="0"/>
              <a:buChar char="•"/>
            </a:pPr>
            <a:r>
              <a:rPr lang="en-US" sz="2600" b="1" dirty="0">
                <a:solidFill>
                  <a:schemeClr val="dk1"/>
                </a:solidFill>
                <a:latin typeface="Libre Franklin"/>
                <a:ea typeface="Libre Franklin"/>
                <a:cs typeface="Libre Franklin"/>
                <a:sym typeface="Libre Franklin"/>
              </a:rPr>
              <a:t>Reliance on technology</a:t>
            </a:r>
            <a:endParaRPr sz="2600" b="1" dirty="0">
              <a:solidFill>
                <a:schemeClr val="dk1"/>
              </a:solidFill>
              <a:latin typeface="Libre Franklin"/>
              <a:ea typeface="Libre Franklin"/>
              <a:cs typeface="Libre Franklin"/>
              <a:sym typeface="Libre Franklin"/>
            </a:endParaRPr>
          </a:p>
          <a:p>
            <a:pPr marL="342900" marR="0" lvl="0" indent="-342900" algn="l" rtl="0">
              <a:spcBef>
                <a:spcPts val="0"/>
              </a:spcBef>
              <a:spcAft>
                <a:spcPts val="1800"/>
              </a:spcAft>
              <a:buFont typeface="Arial" panose="020B0604020202020204" pitchFamily="34" charset="0"/>
              <a:buChar char="•"/>
            </a:pPr>
            <a:r>
              <a:rPr lang="en-US" sz="2600" b="1" dirty="0">
                <a:solidFill>
                  <a:schemeClr val="dk1"/>
                </a:solidFill>
                <a:latin typeface="Libre Franklin"/>
                <a:ea typeface="Libre Franklin"/>
                <a:cs typeface="Libre Franklin"/>
                <a:sym typeface="Libre Franklin"/>
              </a:rPr>
              <a:t>Consumerism</a:t>
            </a:r>
            <a:endParaRPr sz="2600" b="1" dirty="0">
              <a:solidFill>
                <a:schemeClr val="dk1"/>
              </a:solidFill>
              <a:latin typeface="Libre Franklin"/>
              <a:ea typeface="Libre Franklin"/>
              <a:cs typeface="Libre Franklin"/>
              <a:sym typeface="Libre Franklin"/>
            </a:endParaRPr>
          </a:p>
          <a:p>
            <a:pPr marL="342900" marR="0" lvl="0" indent="-342900" algn="l" rtl="0">
              <a:spcBef>
                <a:spcPts val="0"/>
              </a:spcBef>
              <a:spcAft>
                <a:spcPts val="1800"/>
              </a:spcAft>
              <a:buFont typeface="Arial" panose="020B0604020202020204" pitchFamily="34" charset="0"/>
              <a:buChar char="•"/>
            </a:pPr>
            <a:r>
              <a:rPr lang="en-US" sz="2600" b="1" dirty="0">
                <a:solidFill>
                  <a:schemeClr val="dk1"/>
                </a:solidFill>
                <a:latin typeface="Libre Franklin"/>
                <a:ea typeface="Libre Franklin"/>
                <a:cs typeface="Libre Franklin"/>
                <a:sym typeface="Libre Franklin"/>
              </a:rPr>
              <a:t>Promiscuity / sexuality</a:t>
            </a:r>
            <a:endParaRPr sz="2600" b="1" dirty="0">
              <a:solidFill>
                <a:schemeClr val="dk1"/>
              </a:solidFill>
              <a:latin typeface="Libre Franklin"/>
              <a:ea typeface="Libre Franklin"/>
              <a:cs typeface="Libre Franklin"/>
              <a:sym typeface="Libre Franklin"/>
            </a:endParaRPr>
          </a:p>
          <a:p>
            <a:pPr marL="342900" marR="0" lvl="0" indent="-342900" algn="l" rtl="0">
              <a:spcBef>
                <a:spcPts val="0"/>
              </a:spcBef>
              <a:spcAft>
                <a:spcPts val="1800"/>
              </a:spcAft>
              <a:buFont typeface="Arial" panose="020B0604020202020204" pitchFamily="34" charset="0"/>
              <a:buChar char="•"/>
            </a:pPr>
            <a:r>
              <a:rPr lang="en-US" sz="2600" b="1" dirty="0">
                <a:solidFill>
                  <a:schemeClr val="dk1"/>
                </a:solidFill>
                <a:latin typeface="Libre Franklin"/>
                <a:ea typeface="Libre Franklin"/>
                <a:cs typeface="Libre Franklin"/>
                <a:sym typeface="Libre Franklin"/>
              </a:rPr>
              <a:t>Genetic engineering</a:t>
            </a:r>
            <a:endParaRPr sz="2600" b="1" dirty="0">
              <a:solidFill>
                <a:schemeClr val="dk1"/>
              </a:solidFill>
              <a:latin typeface="Libre Franklin"/>
              <a:ea typeface="Libre Franklin"/>
              <a:cs typeface="Libre Franklin"/>
              <a:sym typeface="Libre Franklin"/>
            </a:endParaRPr>
          </a:p>
          <a:p>
            <a:pPr marL="342900" marR="0" lvl="0" indent="-342900" algn="l" rtl="0">
              <a:spcBef>
                <a:spcPts val="0"/>
              </a:spcBef>
              <a:spcAft>
                <a:spcPts val="1800"/>
              </a:spcAft>
              <a:buFont typeface="Arial" panose="020B0604020202020204" pitchFamily="34" charset="0"/>
              <a:buChar char="•"/>
            </a:pPr>
            <a:r>
              <a:rPr lang="en-US" sz="2600" b="1" dirty="0">
                <a:solidFill>
                  <a:schemeClr val="dk1"/>
                </a:solidFill>
                <a:latin typeface="Libre Franklin"/>
                <a:ea typeface="Libre Franklin"/>
                <a:cs typeface="Libre Franklin"/>
                <a:sym typeface="Libre Franklin"/>
              </a:rPr>
              <a:t>Drugs</a:t>
            </a:r>
            <a:endParaRPr sz="2600" b="1" dirty="0">
              <a:solidFill>
                <a:schemeClr val="dk1"/>
              </a:solidFill>
              <a:latin typeface="Libre Franklin"/>
              <a:ea typeface="Libre Franklin"/>
              <a:cs typeface="Libre Franklin"/>
              <a:sym typeface="Libre Franklin"/>
            </a:endParaRPr>
          </a:p>
          <a:p>
            <a:pPr marL="342900" marR="0" lvl="0" indent="-342900" algn="l" rtl="0">
              <a:spcBef>
                <a:spcPts val="0"/>
              </a:spcBef>
              <a:spcAft>
                <a:spcPts val="1800"/>
              </a:spcAft>
              <a:buFont typeface="Arial" panose="020B0604020202020204" pitchFamily="34" charset="0"/>
              <a:buChar char="•"/>
            </a:pPr>
            <a:r>
              <a:rPr lang="en-US" sz="2600" b="1" dirty="0">
                <a:solidFill>
                  <a:schemeClr val="dk1"/>
                </a:solidFill>
                <a:latin typeface="Libre Franklin"/>
                <a:ea typeface="Libre Franklin"/>
                <a:cs typeface="Libre Franklin"/>
                <a:sym typeface="Libre Franklin"/>
              </a:rPr>
              <a:t>Power</a:t>
            </a:r>
            <a:r>
              <a:rPr lang="en-US" sz="2600" dirty="0">
                <a:solidFill>
                  <a:schemeClr val="dk1"/>
                </a:solidFill>
                <a:latin typeface="Libre Franklin"/>
                <a:ea typeface="Libre Franklin"/>
                <a:cs typeface="Libre Franklin"/>
                <a:sym typeface="Libre Franklin"/>
              </a:rPr>
              <a:t> (and who has it)</a:t>
            </a:r>
            <a:endParaRPr sz="2600" dirty="0">
              <a:solidFill>
                <a:schemeClr val="dk1"/>
              </a:solidFill>
              <a:latin typeface="Libre Franklin"/>
              <a:ea typeface="Libre Franklin"/>
              <a:cs typeface="Libre Franklin"/>
              <a:sym typeface="Libre Franklin"/>
            </a:endParaRPr>
          </a:p>
        </p:txBody>
      </p:sp>
      <p:pic>
        <p:nvPicPr>
          <p:cNvPr id="248" name="Google Shape;248;p14"/>
          <p:cNvPicPr preferRelativeResize="0"/>
          <p:nvPr/>
        </p:nvPicPr>
        <p:blipFill rotWithShape="1">
          <a:blip r:embed="rId3" cstate="print">
            <a:alphaModFix/>
            <a:extLst>
              <a:ext uri="{28A0092B-C50C-407E-A947-70E740481C1C}">
                <a14:useLocalDpi xmlns:a14="http://schemas.microsoft.com/office/drawing/2010/main"/>
              </a:ext>
            </a:extLst>
          </a:blip>
          <a:srcRect l="12365" r="8313"/>
          <a:stretch/>
        </p:blipFill>
        <p:spPr>
          <a:xfrm>
            <a:off x="5669279" y="1530590"/>
            <a:ext cx="5744881" cy="4572196"/>
          </a:xfrm>
          <a:prstGeom prst="rect">
            <a:avLst/>
          </a:prstGeom>
          <a:noFill/>
          <a:ln w="28575">
            <a:solidFill>
              <a:srgbClr val="E306A4"/>
            </a:solidFill>
          </a:ln>
        </p:spPr>
      </p:pic>
    </p:spTree>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2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291" name="Google Shape;291;p26"/>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Final Task Preview</a:t>
            </a:r>
            <a:endParaRPr sz="5000" i="1" dirty="0">
              <a:solidFill>
                <a:schemeClr val="dk1"/>
              </a:solidFill>
              <a:latin typeface="Lovelo" panose="02000000000000000000" pitchFamily="50" charset="0"/>
              <a:sym typeface="Arial"/>
            </a:endParaRPr>
          </a:p>
        </p:txBody>
      </p:sp>
      <p:sp>
        <p:nvSpPr>
          <p:cNvPr id="292" name="Google Shape;292;p26"/>
          <p:cNvSpPr txBox="1"/>
          <p:nvPr/>
        </p:nvSpPr>
        <p:spPr>
          <a:xfrm>
            <a:off x="640108" y="1407311"/>
            <a:ext cx="6827399"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Libre Franklin"/>
                <a:ea typeface="Libre Franklin"/>
                <a:cs typeface="Libre Franklin"/>
                <a:sym typeface="Libre Franklin"/>
              </a:rPr>
              <a:t>At the end of the unit, you will write a literary analysis essay on </a:t>
            </a:r>
            <a:r>
              <a:rPr lang="en-US" sz="2400" b="1" dirty="0">
                <a:solidFill>
                  <a:schemeClr val="dk1"/>
                </a:solidFill>
                <a:latin typeface="Libre Franklin"/>
                <a:ea typeface="Libre Franklin"/>
                <a:cs typeface="Libre Franklin"/>
                <a:sym typeface="Libre Franklin"/>
              </a:rPr>
              <a:t>theme development</a:t>
            </a:r>
            <a:r>
              <a:rPr lang="en-US" sz="2400" dirty="0">
                <a:solidFill>
                  <a:schemeClr val="dk1"/>
                </a:solidFill>
                <a:latin typeface="Libre Franklin"/>
                <a:ea typeface="Libre Franklin"/>
                <a:cs typeface="Libre Franklin"/>
                <a:sym typeface="Libre Franklin"/>
              </a:rPr>
              <a:t>.</a:t>
            </a:r>
          </a:p>
          <a:p>
            <a:pPr marL="0" marR="0" lvl="0" indent="0" algn="l" rtl="0">
              <a:spcBef>
                <a:spcPts val="0"/>
              </a:spcBef>
              <a:spcAft>
                <a:spcPts val="0"/>
              </a:spcAft>
              <a:buNone/>
            </a:pPr>
            <a:endParaRPr lang="en-US" sz="2400" dirty="0">
              <a:solidFill>
                <a:schemeClr val="dk1"/>
              </a:solidFill>
              <a:latin typeface="Libre Franklin"/>
              <a:sym typeface="Libre Franklin"/>
            </a:endParaRPr>
          </a:p>
          <a:p>
            <a:pPr marL="0" marR="0" lvl="0" indent="0" algn="l" rtl="0">
              <a:spcBef>
                <a:spcPts val="0"/>
              </a:spcBef>
              <a:spcAft>
                <a:spcPts val="0"/>
              </a:spcAft>
              <a:buNone/>
            </a:pPr>
            <a:r>
              <a:rPr lang="en-US" sz="2400" dirty="0">
                <a:solidFill>
                  <a:schemeClr val="dk1"/>
                </a:solidFill>
                <a:latin typeface="Libre Franklin"/>
                <a:sym typeface="Libre Franklin"/>
              </a:rPr>
              <a:t>Want to give yourself a sneaky advantage?  Choose your </a:t>
            </a:r>
            <a:r>
              <a:rPr lang="en-US" sz="2400" b="1" dirty="0">
                <a:solidFill>
                  <a:schemeClr val="dk1"/>
                </a:solidFill>
                <a:latin typeface="Libre Franklin"/>
                <a:sym typeface="Libre Franklin"/>
              </a:rPr>
              <a:t>theme subject </a:t>
            </a:r>
            <a:r>
              <a:rPr lang="en-US" sz="2400" dirty="0">
                <a:solidFill>
                  <a:schemeClr val="dk1"/>
                </a:solidFill>
                <a:latin typeface="Libre Franklin"/>
                <a:sym typeface="Libre Franklin"/>
              </a:rPr>
              <a:t>in advance and jot down key page numbers as you read.</a:t>
            </a:r>
          </a:p>
        </p:txBody>
      </p:sp>
      <p:sp>
        <p:nvSpPr>
          <p:cNvPr id="6" name="TextBox 5">
            <a:extLst>
              <a:ext uri="{FF2B5EF4-FFF2-40B4-BE49-F238E27FC236}">
                <a16:creationId xmlns:a16="http://schemas.microsoft.com/office/drawing/2014/main" id="{789FA6C5-2A47-40A6-AB82-E5DA9E925F47}"/>
              </a:ext>
            </a:extLst>
          </p:cNvPr>
          <p:cNvSpPr txBox="1"/>
          <p:nvPr/>
        </p:nvSpPr>
        <p:spPr>
          <a:xfrm>
            <a:off x="7573300" y="1348042"/>
            <a:ext cx="4441724" cy="5016758"/>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dirty="0"/>
              <a:t>Individuality</a:t>
            </a:r>
          </a:p>
          <a:p>
            <a:pPr marL="342900" indent="-342900">
              <a:spcAft>
                <a:spcPts val="1200"/>
              </a:spcAft>
              <a:buFont typeface="Arial" panose="020B0604020202020204" pitchFamily="34" charset="0"/>
              <a:buChar char="•"/>
            </a:pPr>
            <a:r>
              <a:rPr lang="en-US" sz="2400" dirty="0"/>
              <a:t>Love / romance</a:t>
            </a:r>
          </a:p>
          <a:p>
            <a:pPr marL="342900" indent="-342900">
              <a:spcAft>
                <a:spcPts val="1200"/>
              </a:spcAft>
              <a:buFont typeface="Arial" panose="020B0604020202020204" pitchFamily="34" charset="0"/>
              <a:buChar char="•"/>
            </a:pPr>
            <a:r>
              <a:rPr lang="en-US" sz="2400" dirty="0"/>
              <a:t>Passion</a:t>
            </a:r>
          </a:p>
          <a:p>
            <a:pPr marL="342900" indent="-342900">
              <a:spcAft>
                <a:spcPts val="1200"/>
              </a:spcAft>
              <a:buFont typeface="Arial" panose="020B0604020202020204" pitchFamily="34" charset="0"/>
              <a:buChar char="•"/>
            </a:pPr>
            <a:r>
              <a:rPr lang="en-US" sz="2400" dirty="0"/>
              <a:t>Freedom / liberty</a:t>
            </a:r>
          </a:p>
          <a:p>
            <a:pPr marL="342900" indent="-342900">
              <a:spcAft>
                <a:spcPts val="1200"/>
              </a:spcAft>
              <a:buFont typeface="Arial" panose="020B0604020202020204" pitchFamily="34" charset="0"/>
              <a:buChar char="•"/>
            </a:pPr>
            <a:r>
              <a:rPr lang="en-US" sz="2400" dirty="0"/>
              <a:t>Scientific and technological advancement</a:t>
            </a:r>
          </a:p>
          <a:p>
            <a:pPr marL="342900" indent="-342900">
              <a:spcAft>
                <a:spcPts val="1200"/>
              </a:spcAft>
              <a:buFont typeface="Arial" panose="020B0604020202020204" pitchFamily="34" charset="0"/>
              <a:buChar char="•"/>
            </a:pPr>
            <a:r>
              <a:rPr lang="en-US" sz="2400" dirty="0"/>
              <a:t>Stability</a:t>
            </a:r>
          </a:p>
          <a:p>
            <a:pPr marL="342900" indent="-342900">
              <a:spcAft>
                <a:spcPts val="1200"/>
              </a:spcAft>
              <a:buFont typeface="Arial" panose="020B0604020202020204" pitchFamily="34" charset="0"/>
              <a:buChar char="•"/>
            </a:pPr>
            <a:r>
              <a:rPr lang="en-US" sz="2400" dirty="0"/>
              <a:t>Consumerism</a:t>
            </a:r>
          </a:p>
          <a:p>
            <a:pPr marL="342900" indent="-342900">
              <a:spcAft>
                <a:spcPts val="1200"/>
              </a:spcAft>
              <a:buFont typeface="Arial" panose="020B0604020202020204" pitchFamily="34" charset="0"/>
              <a:buChar char="•"/>
            </a:pPr>
            <a:r>
              <a:rPr lang="en-US" sz="2400" dirty="0"/>
              <a:t>Truth / knowledge</a:t>
            </a:r>
          </a:p>
          <a:p>
            <a:pPr marL="342900" indent="-342900">
              <a:spcAft>
                <a:spcPts val="1200"/>
              </a:spcAft>
              <a:buFont typeface="Arial" panose="020B0604020202020204" pitchFamily="34" charset="0"/>
              <a:buChar char="•"/>
            </a:pPr>
            <a:r>
              <a:rPr lang="en-US" sz="2400" dirty="0"/>
              <a:t>Happiness / fun	</a:t>
            </a:r>
          </a:p>
        </p:txBody>
      </p:sp>
      <p:pic>
        <p:nvPicPr>
          <p:cNvPr id="3" name="Picture 2">
            <a:extLst>
              <a:ext uri="{FF2B5EF4-FFF2-40B4-BE49-F238E27FC236}">
                <a16:creationId xmlns:a16="http://schemas.microsoft.com/office/drawing/2014/main" id="{3DA11BC0-E0FE-4E81-B928-EFE59B3B88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54274" y="3930161"/>
            <a:ext cx="4441725" cy="2343064"/>
          </a:xfrm>
          <a:prstGeom prst="rect">
            <a:avLst/>
          </a:prstGeom>
        </p:spPr>
      </p:pic>
    </p:spTree>
    <p:extLst>
      <p:ext uri="{BB962C8B-B14F-4D97-AF65-F5344CB8AC3E}">
        <p14:creationId xmlns:p14="http://schemas.microsoft.com/office/powerpoint/2010/main" val="1398801444"/>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cxnSp>
        <p:nvCxnSpPr>
          <p:cNvPr id="128" name="Google Shape;128;p3"/>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129" name="Google Shape;129;p3"/>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b="0" i="0" u="none" strike="noStrike" cap="none" dirty="0">
                <a:solidFill>
                  <a:schemeClr val="dk1"/>
                </a:solidFill>
                <a:latin typeface="Lovelo" panose="02000000000000000000" pitchFamily="50" charset="0"/>
                <a:sym typeface="Arial"/>
              </a:rPr>
              <a:t>Fact </a:t>
            </a:r>
            <a:r>
              <a:rPr lang="en-US" sz="5000" dirty="0">
                <a:solidFill>
                  <a:schemeClr val="dk1"/>
                </a:solidFill>
                <a:latin typeface="Lovelo" panose="02000000000000000000" pitchFamily="50" charset="0"/>
              </a:rPr>
              <a:t>Sheet</a:t>
            </a:r>
            <a:r>
              <a:rPr lang="en-US" sz="5000" b="0" i="0" u="none" strike="noStrike" cap="none" dirty="0">
                <a:solidFill>
                  <a:schemeClr val="dk1"/>
                </a:solidFill>
                <a:latin typeface="Lovelo" panose="02000000000000000000" pitchFamily="50" charset="0"/>
                <a:sym typeface="Arial"/>
              </a:rPr>
              <a:t>: </a:t>
            </a:r>
            <a:r>
              <a:rPr lang="en-US" sz="5000" b="0" i="1" u="none" strike="noStrike" cap="none" dirty="0">
                <a:solidFill>
                  <a:schemeClr val="dk1"/>
                </a:solidFill>
                <a:latin typeface="Lovelo" panose="02000000000000000000" pitchFamily="50" charset="0"/>
                <a:sym typeface="Arial"/>
              </a:rPr>
              <a:t>Brave New World</a:t>
            </a:r>
            <a:endParaRPr dirty="0">
              <a:latin typeface="Lovelo" panose="02000000000000000000" pitchFamily="50" charset="0"/>
            </a:endParaRPr>
          </a:p>
        </p:txBody>
      </p:sp>
      <p:sp>
        <p:nvSpPr>
          <p:cNvPr id="130" name="Google Shape;130;p3"/>
          <p:cNvSpPr txBox="1"/>
          <p:nvPr/>
        </p:nvSpPr>
        <p:spPr>
          <a:xfrm>
            <a:off x="706501" y="1372176"/>
            <a:ext cx="7308000" cy="4893607"/>
          </a:xfrm>
          <a:prstGeom prst="rect">
            <a:avLst/>
          </a:prstGeom>
          <a:noFill/>
          <a:ln>
            <a:noFill/>
          </a:ln>
        </p:spPr>
        <p:txBody>
          <a:bodyPr spcFirstLastPara="1" wrap="square" lIns="91425" tIns="45700" rIns="91425" bIns="45700" anchor="t" anchorCtr="0">
            <a:spAutoFit/>
          </a:bodyPr>
          <a:lstStyle/>
          <a:p>
            <a:pPr marL="457200" marR="0" lvl="0" indent="-381000" algn="l" rtl="0">
              <a:lnSpc>
                <a:spcPct val="200000"/>
              </a:lnSpc>
              <a:spcBef>
                <a:spcPts val="0"/>
              </a:spcBef>
              <a:spcAft>
                <a:spcPts val="0"/>
              </a:spcAft>
              <a:buClr>
                <a:schemeClr val="dk1"/>
              </a:buClr>
              <a:buSzPts val="2400"/>
              <a:buFont typeface="Libre Franklin"/>
              <a:buChar char="●"/>
            </a:pPr>
            <a:r>
              <a:rPr lang="en-US" sz="2400" b="0" i="0" u="none" strike="noStrike" cap="none" dirty="0">
                <a:solidFill>
                  <a:schemeClr val="dk1"/>
                </a:solidFill>
                <a:latin typeface="Libre Franklin"/>
                <a:ea typeface="Libre Franklin"/>
                <a:cs typeface="Libre Franklin"/>
                <a:sym typeface="Libre Franklin"/>
              </a:rPr>
              <a:t>Author: </a:t>
            </a:r>
            <a:r>
              <a:rPr lang="en-US" sz="2400" b="1" i="0" u="none" strike="noStrike" cap="none" dirty="0">
                <a:solidFill>
                  <a:schemeClr val="dk1"/>
                </a:solidFill>
                <a:latin typeface="Libre Franklin"/>
                <a:ea typeface="Libre Franklin"/>
                <a:cs typeface="Libre Franklin"/>
                <a:sym typeface="Libre Franklin"/>
              </a:rPr>
              <a:t>Aldous Huxley</a:t>
            </a:r>
            <a:endParaRPr b="1" dirty="0"/>
          </a:p>
          <a:p>
            <a:pPr marL="457200" marR="0" lvl="0" indent="-381000" algn="l" rtl="0">
              <a:lnSpc>
                <a:spcPct val="200000"/>
              </a:lnSpc>
              <a:spcBef>
                <a:spcPts val="0"/>
              </a:spcBef>
              <a:spcAft>
                <a:spcPts val="0"/>
              </a:spcAft>
              <a:buClr>
                <a:schemeClr val="dk1"/>
              </a:buClr>
              <a:buSzPts val="2400"/>
              <a:buFont typeface="Libre Franklin"/>
              <a:buChar char="●"/>
            </a:pPr>
            <a:r>
              <a:rPr lang="en-US" sz="2400" dirty="0">
                <a:solidFill>
                  <a:schemeClr val="dk1"/>
                </a:solidFill>
                <a:latin typeface="Libre Franklin"/>
                <a:ea typeface="Libre Franklin"/>
                <a:cs typeface="Libre Franklin"/>
                <a:sym typeface="Libre Franklin"/>
              </a:rPr>
              <a:t>Date of publication: </a:t>
            </a:r>
            <a:r>
              <a:rPr lang="en-US" sz="2400" b="1" dirty="0">
                <a:solidFill>
                  <a:schemeClr val="dk1"/>
                </a:solidFill>
                <a:latin typeface="Libre Franklin"/>
                <a:ea typeface="Libre Franklin"/>
                <a:cs typeface="Libre Franklin"/>
                <a:sym typeface="Libre Franklin"/>
              </a:rPr>
              <a:t>1932</a:t>
            </a:r>
            <a:endParaRPr sz="2400" b="1" dirty="0">
              <a:solidFill>
                <a:schemeClr val="dk1"/>
              </a:solidFill>
              <a:latin typeface="Libre Franklin"/>
              <a:ea typeface="Libre Franklin"/>
              <a:cs typeface="Libre Franklin"/>
              <a:sym typeface="Libre Franklin"/>
            </a:endParaRPr>
          </a:p>
          <a:p>
            <a:pPr marL="457200" marR="0" lvl="0" indent="-381000" algn="l" rtl="0">
              <a:lnSpc>
                <a:spcPct val="200000"/>
              </a:lnSpc>
              <a:spcBef>
                <a:spcPts val="0"/>
              </a:spcBef>
              <a:spcAft>
                <a:spcPts val="0"/>
              </a:spcAft>
              <a:buClr>
                <a:schemeClr val="dk1"/>
              </a:buClr>
              <a:buSzPts val="2400"/>
              <a:buFont typeface="Libre Franklin"/>
              <a:buChar char="●"/>
            </a:pPr>
            <a:r>
              <a:rPr lang="en-US" sz="2400" dirty="0">
                <a:solidFill>
                  <a:schemeClr val="dk1"/>
                </a:solidFill>
                <a:latin typeface="Libre Franklin"/>
                <a:ea typeface="Libre Franklin"/>
                <a:cs typeface="Libre Franklin"/>
                <a:sym typeface="Libre Franklin"/>
              </a:rPr>
              <a:t>Country of origin: </a:t>
            </a:r>
            <a:r>
              <a:rPr lang="en-US" sz="2400" b="1" dirty="0">
                <a:solidFill>
                  <a:schemeClr val="dk1"/>
                </a:solidFill>
                <a:latin typeface="Libre Franklin"/>
                <a:ea typeface="Libre Franklin"/>
                <a:cs typeface="Libre Franklin"/>
                <a:sym typeface="Libre Franklin"/>
              </a:rPr>
              <a:t>England</a:t>
            </a:r>
            <a:endParaRPr sz="2400" b="1" dirty="0">
              <a:solidFill>
                <a:schemeClr val="dk1"/>
              </a:solidFill>
              <a:latin typeface="Libre Franklin"/>
              <a:ea typeface="Libre Franklin"/>
              <a:cs typeface="Libre Franklin"/>
              <a:sym typeface="Libre Franklin"/>
            </a:endParaRPr>
          </a:p>
          <a:p>
            <a:pPr marL="457200" marR="0" lvl="0" indent="-381000" algn="l" rtl="0">
              <a:lnSpc>
                <a:spcPct val="200000"/>
              </a:lnSpc>
              <a:spcBef>
                <a:spcPts val="0"/>
              </a:spcBef>
              <a:spcAft>
                <a:spcPts val="0"/>
              </a:spcAft>
              <a:buClr>
                <a:schemeClr val="dk1"/>
              </a:buClr>
              <a:buSzPts val="2400"/>
              <a:buFont typeface="Libre Franklin"/>
              <a:buChar char="●"/>
            </a:pPr>
            <a:r>
              <a:rPr lang="en-US" sz="2400" dirty="0">
                <a:solidFill>
                  <a:schemeClr val="dk1"/>
                </a:solidFill>
                <a:latin typeface="Libre Franklin"/>
                <a:ea typeface="Libre Franklin"/>
                <a:cs typeface="Libre Franklin"/>
                <a:sym typeface="Libre Franklin"/>
              </a:rPr>
              <a:t>Genre: speculative fiction, </a:t>
            </a:r>
            <a:r>
              <a:rPr lang="en-US" sz="2400" b="1" dirty="0">
                <a:solidFill>
                  <a:schemeClr val="dk1"/>
                </a:solidFill>
                <a:latin typeface="Libre Franklin"/>
                <a:ea typeface="Libre Franklin"/>
                <a:cs typeface="Libre Franklin"/>
                <a:sym typeface="Libre Franklin"/>
              </a:rPr>
              <a:t>dystopian novel</a:t>
            </a:r>
            <a:endParaRPr sz="2400" b="1" dirty="0">
              <a:solidFill>
                <a:schemeClr val="dk1"/>
              </a:solidFill>
              <a:latin typeface="Libre Franklin"/>
              <a:ea typeface="Libre Franklin"/>
              <a:cs typeface="Libre Franklin"/>
              <a:sym typeface="Libre Franklin"/>
            </a:endParaRPr>
          </a:p>
          <a:p>
            <a:pPr marL="457200" marR="0" lvl="0" indent="-381000" algn="l" rtl="0">
              <a:lnSpc>
                <a:spcPct val="200000"/>
              </a:lnSpc>
              <a:spcBef>
                <a:spcPts val="0"/>
              </a:spcBef>
              <a:spcAft>
                <a:spcPts val="0"/>
              </a:spcAft>
              <a:buClr>
                <a:schemeClr val="dk1"/>
              </a:buClr>
              <a:buSzPts val="2400"/>
              <a:buFont typeface="Libre Franklin"/>
              <a:buChar char="●"/>
            </a:pPr>
            <a:r>
              <a:rPr lang="en-US" sz="2400" dirty="0">
                <a:solidFill>
                  <a:schemeClr val="dk1"/>
                </a:solidFill>
                <a:latin typeface="Libre Franklin"/>
                <a:ea typeface="Libre Franklin"/>
                <a:cs typeface="Libre Franklin"/>
                <a:sym typeface="Libre Franklin"/>
              </a:rPr>
              <a:t>Point of view: </a:t>
            </a:r>
            <a:r>
              <a:rPr lang="en-US" sz="2400" b="1" dirty="0">
                <a:solidFill>
                  <a:schemeClr val="dk1"/>
                </a:solidFill>
                <a:latin typeface="Libre Franklin"/>
                <a:ea typeface="Libre Franklin"/>
                <a:cs typeface="Libre Franklin"/>
                <a:sym typeface="Libre Franklin"/>
              </a:rPr>
              <a:t>third-person omniscient </a:t>
            </a:r>
            <a:endParaRPr sz="2400" b="1" dirty="0">
              <a:solidFill>
                <a:schemeClr val="dk1"/>
              </a:solidFill>
              <a:latin typeface="Libre Franklin"/>
              <a:ea typeface="Libre Franklin"/>
              <a:cs typeface="Libre Franklin"/>
              <a:sym typeface="Libre Franklin"/>
            </a:endParaRPr>
          </a:p>
          <a:p>
            <a:pPr marL="457200" marR="0" lvl="0" indent="-381000" algn="l" rtl="0">
              <a:lnSpc>
                <a:spcPct val="200000"/>
              </a:lnSpc>
              <a:spcBef>
                <a:spcPts val="0"/>
              </a:spcBef>
              <a:spcAft>
                <a:spcPts val="0"/>
              </a:spcAft>
              <a:buClr>
                <a:schemeClr val="dk1"/>
              </a:buClr>
              <a:buSzPts val="2400"/>
              <a:buFont typeface="Libre Franklin"/>
              <a:buChar char="●"/>
            </a:pPr>
            <a:r>
              <a:rPr lang="en-US" sz="2400" dirty="0">
                <a:solidFill>
                  <a:schemeClr val="dk1"/>
                </a:solidFill>
                <a:latin typeface="Libre Franklin"/>
                <a:ea typeface="Libre Franklin"/>
                <a:cs typeface="Libre Franklin"/>
                <a:sym typeface="Libre Franklin"/>
              </a:rPr>
              <a:t>Setting: England in </a:t>
            </a:r>
            <a:r>
              <a:rPr lang="en-US" sz="2400" b="1" dirty="0">
                <a:solidFill>
                  <a:schemeClr val="dk1"/>
                </a:solidFill>
                <a:latin typeface="Libre Franklin"/>
                <a:ea typeface="Libre Franklin"/>
                <a:cs typeface="Libre Franklin"/>
                <a:sym typeface="Libre Franklin"/>
              </a:rPr>
              <a:t>the year 2540</a:t>
            </a:r>
            <a:endParaRPr sz="2400" b="1"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2400" dirty="0">
              <a:solidFill>
                <a:schemeClr val="dk1"/>
              </a:solidFill>
              <a:latin typeface="Libre Franklin"/>
              <a:ea typeface="Libre Franklin"/>
              <a:cs typeface="Libre Franklin"/>
              <a:sym typeface="Libre Franklin"/>
            </a:endParaRPr>
          </a:p>
        </p:txBody>
      </p:sp>
      <p:pic>
        <p:nvPicPr>
          <p:cNvPr id="131" name="Google Shape;131;p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831500" y="1372176"/>
            <a:ext cx="3092750" cy="4857726"/>
          </a:xfrm>
          <a:prstGeom prst="rect">
            <a:avLst/>
          </a:prstGeom>
          <a:noFill/>
          <a:ln>
            <a:noFill/>
          </a:ln>
        </p:spPr>
        <p:style>
          <a:lnRef idx="0">
            <a:scrgbClr r="0" g="0" b="0"/>
          </a:lnRef>
          <a:fillRef idx="0">
            <a:scrgbClr r="0" g="0" b="0"/>
          </a:fillRef>
          <a:effectRef idx="0">
            <a:scrgbClr r="0" g="0" b="0"/>
          </a:effectRef>
          <a:fontRef idx="minor">
            <a:schemeClr val="dk1"/>
          </a:fontRef>
        </p:style>
      </p:pic>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3A3A3A"/>
            </a:gs>
            <a:gs pos="65000">
              <a:schemeClr val="dk1"/>
            </a:gs>
            <a:gs pos="100000">
              <a:schemeClr val="dk1"/>
            </a:gs>
          </a:gsLst>
          <a:lin ang="16200000" scaled="0"/>
        </a:gradFill>
        <a:effectLst/>
      </p:bgPr>
    </p:bg>
    <p:spTree>
      <p:nvGrpSpPr>
        <p:cNvPr id="1" name="Shape 266"/>
        <p:cNvGrpSpPr/>
        <p:nvPr/>
      </p:nvGrpSpPr>
      <p:grpSpPr>
        <a:xfrm>
          <a:off x="0" y="0"/>
          <a:ext cx="0" cy="0"/>
          <a:chOff x="0" y="0"/>
          <a:chExt cx="0" cy="0"/>
        </a:xfrm>
      </p:grpSpPr>
      <p:sp>
        <p:nvSpPr>
          <p:cNvPr id="267" name="Google Shape;267;p22"/>
          <p:cNvSpPr/>
          <p:nvPr/>
        </p:nvSpPr>
        <p:spPr>
          <a:xfrm>
            <a:off x="0" y="0"/>
            <a:ext cx="12188952" cy="6858000"/>
          </a:xfrm>
          <a:prstGeom prst="rect">
            <a:avLst/>
          </a:prstGeom>
          <a:gradFill>
            <a:gsLst>
              <a:gs pos="0">
                <a:srgbClr val="3A3A3A"/>
              </a:gs>
              <a:gs pos="65000">
                <a:schemeClr val="dk1"/>
              </a:gs>
              <a:gs pos="100000">
                <a:schemeClr val="dk1"/>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68" name="Google Shape;268;p22"/>
          <p:cNvSpPr txBox="1">
            <a:spLocks noGrp="1"/>
          </p:cNvSpPr>
          <p:nvPr>
            <p:ph type="ctrTitle"/>
          </p:nvPr>
        </p:nvSpPr>
        <p:spPr>
          <a:xfrm>
            <a:off x="422032" y="995130"/>
            <a:ext cx="6830950" cy="505400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EFEFE"/>
              </a:buClr>
              <a:buSzPts val="5040"/>
              <a:buFont typeface="Bookman Old Style"/>
              <a:buNone/>
            </a:pPr>
            <a:r>
              <a:rPr lang="en-US" sz="5040" i="1" dirty="0"/>
              <a:t>“There's only one corner of the universe you can be certain of improving, and that's your own self.”</a:t>
            </a:r>
            <a:br>
              <a:rPr lang="en-US" sz="5040" i="1" dirty="0"/>
            </a:br>
            <a:endParaRPr sz="5040" i="1" dirty="0"/>
          </a:p>
        </p:txBody>
      </p:sp>
      <p:sp>
        <p:nvSpPr>
          <p:cNvPr id="269" name="Google Shape;269;p22"/>
          <p:cNvSpPr txBox="1">
            <a:spLocks noGrp="1"/>
          </p:cNvSpPr>
          <p:nvPr>
            <p:ph type="subTitle" idx="1"/>
          </p:nvPr>
        </p:nvSpPr>
        <p:spPr>
          <a:xfrm>
            <a:off x="7870995" y="643467"/>
            <a:ext cx="3341488" cy="5054008"/>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SzPts val="2400"/>
              <a:buNone/>
            </a:pPr>
            <a:r>
              <a:rPr lang="en-US" dirty="0"/>
              <a:t>- ALDOUS HUXLEY</a:t>
            </a:r>
            <a:endParaRPr dirty="0"/>
          </a:p>
        </p:txBody>
      </p:sp>
      <p:cxnSp>
        <p:nvCxnSpPr>
          <p:cNvPr id="270" name="Google Shape;270;p22"/>
          <p:cNvCxnSpPr/>
          <p:nvPr/>
        </p:nvCxnSpPr>
        <p:spPr>
          <a:xfrm>
            <a:off x="7534656" y="1391367"/>
            <a:ext cx="0" cy="3558208"/>
          </a:xfrm>
          <a:prstGeom prst="straightConnector1">
            <a:avLst/>
          </a:prstGeom>
          <a:noFill/>
          <a:ln w="12700" cap="flat" cmpd="sng">
            <a:solidFill>
              <a:srgbClr val="FEFEFE"/>
            </a:solidFill>
            <a:prstDash val="solid"/>
            <a:round/>
            <a:headEnd type="none" w="sm" len="sm"/>
            <a:tailEnd type="none" w="sm" len="sm"/>
          </a:ln>
        </p:spPr>
      </p:cxnSp>
      <p:sp>
        <p:nvSpPr>
          <p:cNvPr id="271" name="Google Shape;271;p22"/>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7736-7D8A-4053-8DF8-4BFD20F1FA17}"/>
              </a:ext>
            </a:extLst>
          </p:cNvPr>
          <p:cNvSpPr>
            <a:spLocks noGrp="1"/>
          </p:cNvSpPr>
          <p:nvPr>
            <p:ph type="ctrTitle"/>
          </p:nvPr>
        </p:nvSpPr>
        <p:spPr>
          <a:xfrm>
            <a:off x="1165274" y="913696"/>
            <a:ext cx="9861452" cy="3566160"/>
          </a:xfrm>
        </p:spPr>
        <p:txBody>
          <a:bodyPr>
            <a:normAutofit/>
          </a:bodyPr>
          <a:lstStyle/>
          <a:p>
            <a:pPr algn="ctr"/>
            <a:r>
              <a:rPr lang="en-US" sz="6600" dirty="0">
                <a:latin typeface="Times New Roman" panose="02020603050405020304" pitchFamily="18" charset="0"/>
                <a:cs typeface="Times New Roman" panose="02020603050405020304" pitchFamily="18" charset="0"/>
              </a:rPr>
              <a:t>Copyright 2020</a:t>
            </a:r>
            <a:br>
              <a:rPr lang="en-US" sz="6600" dirty="0">
                <a:latin typeface="Times New Roman" panose="02020603050405020304" pitchFamily="18" charset="0"/>
                <a:cs typeface="Times New Roman" panose="02020603050405020304" pitchFamily="18" charset="0"/>
              </a:rPr>
            </a:br>
            <a:r>
              <a:rPr lang="en-US" sz="6600" dirty="0">
                <a:latin typeface="Times New Roman" panose="02020603050405020304" pitchFamily="18" charset="0"/>
                <a:cs typeface="Times New Roman" panose="02020603050405020304" pitchFamily="18" charset="0"/>
              </a:rPr>
              <a:t>TeachNovels.com</a:t>
            </a:r>
          </a:p>
        </p:txBody>
      </p:sp>
    </p:spTree>
    <p:extLst>
      <p:ext uri="{BB962C8B-B14F-4D97-AF65-F5344CB8AC3E}">
        <p14:creationId xmlns:p14="http://schemas.microsoft.com/office/powerpoint/2010/main" val="211581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4"/>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137" name="Google Shape;137;p4"/>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Speculative Fiction</a:t>
            </a:r>
            <a:endParaRPr sz="5000" i="1" dirty="0">
              <a:solidFill>
                <a:schemeClr val="dk1"/>
              </a:solidFill>
              <a:latin typeface="Lovelo" panose="02000000000000000000" pitchFamily="50" charset="0"/>
              <a:sym typeface="Arial"/>
            </a:endParaRPr>
          </a:p>
        </p:txBody>
      </p:sp>
      <p:sp>
        <p:nvSpPr>
          <p:cNvPr id="3" name="TextBox 2">
            <a:extLst>
              <a:ext uri="{FF2B5EF4-FFF2-40B4-BE49-F238E27FC236}">
                <a16:creationId xmlns:a16="http://schemas.microsoft.com/office/drawing/2014/main" id="{8513DA68-96FB-4B91-A6C0-A6EF6E2F32CB}"/>
              </a:ext>
            </a:extLst>
          </p:cNvPr>
          <p:cNvSpPr txBox="1"/>
          <p:nvPr/>
        </p:nvSpPr>
        <p:spPr>
          <a:xfrm>
            <a:off x="371772" y="1295982"/>
            <a:ext cx="7188591" cy="5117491"/>
          </a:xfrm>
          <a:prstGeom prst="rect">
            <a:avLst/>
          </a:prstGeom>
          <a:noFill/>
        </p:spPr>
        <p:txBody>
          <a:bodyPr wrap="square" rtlCol="0">
            <a:spAutoFit/>
          </a:bodyPr>
          <a:lstStyle/>
          <a:p>
            <a:pPr>
              <a:lnSpc>
                <a:spcPct val="150000"/>
              </a:lnSpc>
            </a:pPr>
            <a:r>
              <a:rPr lang="en-US" sz="2300" dirty="0">
                <a:latin typeface="Libre Franklin" panose="00000500000000000000" charset="0"/>
              </a:rPr>
              <a:t>The term speculative fiction has two competing definitions:</a:t>
            </a:r>
          </a:p>
          <a:p>
            <a:pPr marL="457200" indent="-457200" rtl="0">
              <a:lnSpc>
                <a:spcPct val="150000"/>
              </a:lnSpc>
              <a:spcBef>
                <a:spcPts val="1200"/>
              </a:spcBef>
              <a:buAutoNum type="alphaUcParenR"/>
            </a:pPr>
            <a:r>
              <a:rPr lang="en-US" sz="2300" b="1" dirty="0">
                <a:latin typeface="Libre Franklin" panose="00000500000000000000" charset="0"/>
              </a:rPr>
              <a:t>A super-genre that includes</a:t>
            </a:r>
            <a:r>
              <a:rPr lang="en-US" sz="2300" b="1" i="0" u="none" strike="noStrike" dirty="0">
                <a:solidFill>
                  <a:srgbClr val="000000"/>
                </a:solidFill>
                <a:effectLst/>
                <a:latin typeface="Libre Franklin" panose="00000500000000000000" charset="0"/>
              </a:rPr>
              <a:t> science fiction</a:t>
            </a:r>
            <a:r>
              <a:rPr lang="en-US" sz="2300" b="0" i="0" u="none" strike="noStrike" dirty="0">
                <a:solidFill>
                  <a:srgbClr val="000000"/>
                </a:solidFill>
                <a:effectLst/>
                <a:latin typeface="Libre Franklin" panose="00000500000000000000" charset="0"/>
              </a:rPr>
              <a:t>, fantasy, supernatural fiction, alternate histories, dystopian fiction, and even superhero fiction. </a:t>
            </a:r>
            <a:endParaRPr lang="en-US" sz="2300" dirty="0">
              <a:latin typeface="Libre Franklin" panose="00000500000000000000" charset="0"/>
            </a:endParaRPr>
          </a:p>
          <a:p>
            <a:pPr marL="457200" indent="-457200" rtl="0">
              <a:lnSpc>
                <a:spcPct val="150000"/>
              </a:lnSpc>
              <a:spcBef>
                <a:spcPts val="1200"/>
              </a:spcBef>
              <a:buAutoNum type="alphaUcParenR"/>
            </a:pPr>
            <a:r>
              <a:rPr lang="en-US" sz="2300" b="1" dirty="0">
                <a:effectLst/>
                <a:latin typeface="Libre Franklin" panose="00000500000000000000" charset="0"/>
              </a:rPr>
              <a:t>A genre akin to science fiction </a:t>
            </a:r>
            <a:r>
              <a:rPr lang="en-US" sz="2300" b="0" dirty="0">
                <a:effectLst/>
                <a:latin typeface="Libre Franklin" panose="00000500000000000000" charset="0"/>
              </a:rPr>
              <a:t>but focusin</a:t>
            </a:r>
            <a:r>
              <a:rPr lang="en-US" sz="2300" dirty="0">
                <a:latin typeface="Libre Franklin" panose="00000500000000000000" charset="0"/>
              </a:rPr>
              <a:t>g on the human condition and societal development rather than science and technology (i.e., imagined utopias and dystopias).</a:t>
            </a:r>
            <a:endParaRPr lang="en-US" sz="2300" b="0" dirty="0">
              <a:effectLst/>
              <a:latin typeface="Libre Franklin" panose="00000500000000000000" charset="0"/>
            </a:endParaRPr>
          </a:p>
        </p:txBody>
      </p:sp>
      <p:pic>
        <p:nvPicPr>
          <p:cNvPr id="6" name="Picture 5" descr="A picture containing water, outdoor, sunset, track&#10;&#10;Description automatically generated">
            <a:extLst>
              <a:ext uri="{FF2B5EF4-FFF2-40B4-BE49-F238E27FC236}">
                <a16:creationId xmlns:a16="http://schemas.microsoft.com/office/drawing/2014/main" id="{AB155E02-DFD7-4053-9001-47CC613148C2}"/>
              </a:ext>
            </a:extLst>
          </p:cNvPr>
          <p:cNvPicPr>
            <a:picLocks noChangeAspect="1"/>
          </p:cNvPicPr>
          <p:nvPr/>
        </p:nvPicPr>
        <p:blipFill rotWithShape="1">
          <a:blip r:embed="rId3"/>
          <a:srcRect l="51342"/>
          <a:stretch/>
        </p:blipFill>
        <p:spPr>
          <a:xfrm>
            <a:off x="7638757" y="1424363"/>
            <a:ext cx="4181471" cy="4860729"/>
          </a:xfrm>
          <a:prstGeom prst="rect">
            <a:avLst/>
          </a:prstGeom>
        </p:spPr>
      </p:pic>
    </p:spTree>
    <p:extLst>
      <p:ext uri="{BB962C8B-B14F-4D97-AF65-F5344CB8AC3E}">
        <p14:creationId xmlns:p14="http://schemas.microsoft.com/office/powerpoint/2010/main" val="162786046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4"/>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137" name="Google Shape;137;p4"/>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The Concept of Utopia</a:t>
            </a:r>
            <a:endParaRPr sz="5000" i="1" dirty="0">
              <a:solidFill>
                <a:schemeClr val="dk1"/>
              </a:solidFill>
              <a:latin typeface="Lovelo" panose="02000000000000000000" pitchFamily="50" charset="0"/>
              <a:sym typeface="Arial"/>
            </a:endParaRPr>
          </a:p>
        </p:txBody>
      </p:sp>
      <p:sp>
        <p:nvSpPr>
          <p:cNvPr id="138" name="Google Shape;138;p4"/>
          <p:cNvSpPr txBox="1"/>
          <p:nvPr/>
        </p:nvSpPr>
        <p:spPr>
          <a:xfrm>
            <a:off x="196083" y="1431905"/>
            <a:ext cx="6613800" cy="5078273"/>
          </a:xfrm>
          <a:prstGeom prst="rect">
            <a:avLst/>
          </a:prstGeom>
          <a:noFill/>
          <a:ln>
            <a:noFill/>
          </a:ln>
        </p:spPr>
        <p:txBody>
          <a:bodyPr spcFirstLastPara="1" wrap="square" lIns="91425" tIns="45700" rIns="91425" bIns="45700" anchor="t" anchorCtr="0">
            <a:spAutoFit/>
          </a:bodyPr>
          <a:lstStyle/>
          <a:p>
            <a:pPr marL="457200" marR="0" lvl="0" indent="-355600" algn="l" rtl="0">
              <a:spcBef>
                <a:spcPts val="0"/>
              </a:spcBef>
              <a:spcAft>
                <a:spcPts val="1200"/>
              </a:spcAft>
              <a:buClr>
                <a:schemeClr val="dk1"/>
              </a:buClr>
              <a:buSzPts val="2000"/>
              <a:buFont typeface="Libre Franklin"/>
              <a:buChar char="●"/>
            </a:pPr>
            <a:r>
              <a:rPr lang="en-US" sz="2500" dirty="0">
                <a:solidFill>
                  <a:schemeClr val="dk1"/>
                </a:solidFill>
                <a:latin typeface="Libre Franklin"/>
                <a:ea typeface="Libre Franklin"/>
                <a:cs typeface="Libre Franklin"/>
                <a:sym typeface="Libre Franklin"/>
              </a:rPr>
              <a:t>The perfect human society</a:t>
            </a:r>
          </a:p>
          <a:p>
            <a:pPr marL="457200" marR="0" lvl="0" indent="-355600" algn="l" rtl="0">
              <a:spcBef>
                <a:spcPts val="0"/>
              </a:spcBef>
              <a:spcAft>
                <a:spcPts val="1200"/>
              </a:spcAft>
              <a:buClr>
                <a:schemeClr val="dk1"/>
              </a:buClr>
              <a:buSzPts val="2000"/>
              <a:buFont typeface="Libre Franklin"/>
              <a:buChar char="●"/>
            </a:pPr>
            <a:r>
              <a:rPr lang="en-US" sz="2500" dirty="0">
                <a:solidFill>
                  <a:schemeClr val="dk1"/>
                </a:solidFill>
                <a:latin typeface="Libre Franklin"/>
                <a:ea typeface="Libre Franklin"/>
                <a:cs typeface="Libre Franklin"/>
                <a:sym typeface="Libre Franklin"/>
              </a:rPr>
              <a:t>"Utopia," from the Greek for "no place.”</a:t>
            </a:r>
          </a:p>
          <a:p>
            <a:pPr marL="457200" marR="0" lvl="0" indent="-355600" algn="l" rtl="0">
              <a:spcBef>
                <a:spcPts val="0"/>
              </a:spcBef>
              <a:spcAft>
                <a:spcPts val="1200"/>
              </a:spcAft>
              <a:buClr>
                <a:schemeClr val="dk1"/>
              </a:buClr>
              <a:buSzPts val="2000"/>
              <a:buFont typeface="Libre Franklin"/>
              <a:buChar char="●"/>
            </a:pPr>
            <a:r>
              <a:rPr lang="en-US" sz="2500" dirty="0">
                <a:solidFill>
                  <a:schemeClr val="dk1"/>
                </a:solidFill>
                <a:latin typeface="Libre Franklin"/>
                <a:ea typeface="Libre Franklin"/>
                <a:cs typeface="Libre Franklin"/>
                <a:sym typeface="Libre Franklin"/>
              </a:rPr>
              <a:t>Sir Thomas More's work </a:t>
            </a:r>
            <a:r>
              <a:rPr lang="en-US" sz="2500" i="1" dirty="0">
                <a:solidFill>
                  <a:schemeClr val="dk1"/>
                </a:solidFill>
                <a:latin typeface="Libre Franklin"/>
                <a:ea typeface="Libre Franklin"/>
                <a:cs typeface="Libre Franklin"/>
                <a:sym typeface="Libre Franklin"/>
              </a:rPr>
              <a:t>Utopia</a:t>
            </a:r>
            <a:r>
              <a:rPr lang="en-US" sz="2500" dirty="0">
                <a:solidFill>
                  <a:schemeClr val="dk1"/>
                </a:solidFill>
                <a:latin typeface="Libre Franklin"/>
                <a:ea typeface="Libre Franklin"/>
                <a:cs typeface="Libre Franklin"/>
                <a:sym typeface="Libre Franklin"/>
              </a:rPr>
              <a:t> (1516)</a:t>
            </a:r>
          </a:p>
          <a:p>
            <a:pPr marL="914400" marR="0" lvl="1" indent="-355600" algn="l" rtl="0">
              <a:spcBef>
                <a:spcPts val="0"/>
              </a:spcBef>
              <a:spcAft>
                <a:spcPts val="1200"/>
              </a:spcAft>
              <a:buClr>
                <a:schemeClr val="dk1"/>
              </a:buClr>
              <a:buSzPts val="2000"/>
              <a:buFont typeface="Libre Franklin"/>
              <a:buChar char="○"/>
            </a:pPr>
            <a:r>
              <a:rPr lang="en-US" sz="1800" dirty="0">
                <a:solidFill>
                  <a:schemeClr val="dk1"/>
                </a:solidFill>
                <a:latin typeface="Libre Franklin"/>
                <a:ea typeface="Libre Franklin"/>
                <a:cs typeface="Libre Franklin"/>
                <a:sym typeface="Libre Franklin"/>
              </a:rPr>
              <a:t>More coined the term.</a:t>
            </a:r>
          </a:p>
          <a:p>
            <a:pPr marL="914400" marR="0" lvl="1" indent="-355600" algn="l" rtl="0">
              <a:spcBef>
                <a:spcPts val="0"/>
              </a:spcBef>
              <a:spcAft>
                <a:spcPts val="1200"/>
              </a:spcAft>
              <a:buClr>
                <a:schemeClr val="dk1"/>
              </a:buClr>
              <a:buSzPts val="2000"/>
              <a:buFont typeface="Libre Franklin"/>
              <a:buChar char="○"/>
            </a:pPr>
            <a:r>
              <a:rPr lang="en-US" sz="1800" dirty="0">
                <a:solidFill>
                  <a:schemeClr val="dk1"/>
                </a:solidFill>
                <a:latin typeface="Libre Franklin"/>
                <a:ea typeface="Libre Franklin"/>
                <a:cs typeface="Libre Franklin"/>
                <a:sym typeface="Libre Franklin"/>
              </a:rPr>
              <a:t>He used a fictional society to explore the problems in his own society.</a:t>
            </a:r>
            <a:endParaRPr sz="1800" dirty="0">
              <a:solidFill>
                <a:schemeClr val="dk1"/>
              </a:solidFill>
              <a:latin typeface="Libre Franklin"/>
              <a:ea typeface="Libre Franklin"/>
              <a:cs typeface="Libre Franklin"/>
              <a:sym typeface="Libre Franklin"/>
            </a:endParaRPr>
          </a:p>
          <a:p>
            <a:pPr marL="457200" marR="0" lvl="0" indent="-355600" algn="l" rtl="0">
              <a:spcBef>
                <a:spcPts val="0"/>
              </a:spcBef>
              <a:spcAft>
                <a:spcPts val="1200"/>
              </a:spcAft>
              <a:buClr>
                <a:schemeClr val="dk1"/>
              </a:buClr>
              <a:buSzPts val="2000"/>
              <a:buFont typeface="Libre Franklin"/>
              <a:buChar char="●"/>
            </a:pPr>
            <a:r>
              <a:rPr lang="en-US" sz="2500" dirty="0">
                <a:solidFill>
                  <a:schemeClr val="dk1"/>
                </a:solidFill>
                <a:latin typeface="Libre Franklin"/>
                <a:ea typeface="Libre Franklin"/>
                <a:cs typeface="Libre Franklin"/>
                <a:sym typeface="Libre Franklin"/>
              </a:rPr>
              <a:t>Many thinkers explored the concept before More coined the term.</a:t>
            </a:r>
            <a:endParaRPr sz="2500" dirty="0">
              <a:solidFill>
                <a:schemeClr val="dk1"/>
              </a:solidFill>
              <a:latin typeface="Libre Franklin"/>
              <a:ea typeface="Libre Franklin"/>
              <a:cs typeface="Libre Franklin"/>
              <a:sym typeface="Libre Franklin"/>
            </a:endParaRPr>
          </a:p>
          <a:p>
            <a:pPr marL="457200" marR="0" lvl="0" indent="-368300" algn="l" rtl="0">
              <a:spcBef>
                <a:spcPts val="0"/>
              </a:spcBef>
              <a:spcAft>
                <a:spcPts val="1200"/>
              </a:spcAft>
              <a:buClr>
                <a:schemeClr val="dk1"/>
              </a:buClr>
              <a:buSzPts val="2200"/>
              <a:buFont typeface="Libre Franklin"/>
              <a:buChar char="●"/>
            </a:pPr>
            <a:r>
              <a:rPr lang="en-US" sz="2500" dirty="0">
                <a:solidFill>
                  <a:schemeClr val="dk1"/>
                </a:solidFill>
                <a:latin typeface="Libre Franklin"/>
                <a:ea typeface="Libre Franklin"/>
                <a:cs typeface="Libre Franklin"/>
                <a:sym typeface="Libre Franklin"/>
              </a:rPr>
              <a:t>The most famous utopian writer of Huxley’s time was H.G. Wells, who wrote </a:t>
            </a:r>
            <a:r>
              <a:rPr lang="en-US" sz="2500" i="1" dirty="0">
                <a:solidFill>
                  <a:schemeClr val="dk1"/>
                </a:solidFill>
                <a:latin typeface="Libre Franklin"/>
                <a:ea typeface="Libre Franklin"/>
                <a:cs typeface="Libre Franklin"/>
                <a:sym typeface="Libre Franklin"/>
              </a:rPr>
              <a:t>A Modern Utopia</a:t>
            </a:r>
            <a:r>
              <a:rPr lang="en-US" sz="2500" dirty="0">
                <a:solidFill>
                  <a:schemeClr val="dk1"/>
                </a:solidFill>
                <a:latin typeface="Libre Franklin"/>
                <a:ea typeface="Libre Franklin"/>
                <a:cs typeface="Libre Franklin"/>
                <a:sym typeface="Libre Franklin"/>
              </a:rPr>
              <a:t> in 1905.</a:t>
            </a:r>
            <a:endParaRPr sz="2500" dirty="0">
              <a:solidFill>
                <a:schemeClr val="dk1"/>
              </a:solidFill>
              <a:latin typeface="Libre Franklin"/>
              <a:ea typeface="Libre Franklin"/>
              <a:cs typeface="Libre Franklin"/>
              <a:sym typeface="Libre Franklin"/>
            </a:endParaRPr>
          </a:p>
        </p:txBody>
      </p:sp>
      <p:pic>
        <p:nvPicPr>
          <p:cNvPr id="139" name="Google Shape;139;p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888731" y="1449854"/>
            <a:ext cx="4866250" cy="4683850"/>
          </a:xfrm>
          <a:prstGeom prst="rect">
            <a:avLst/>
          </a:prstGeom>
          <a:ln>
            <a:solidFill>
              <a:srgbClr val="E306A4"/>
            </a:solidFill>
          </a:ln>
        </p:spPr>
        <p:style>
          <a:lnRef idx="2">
            <a:schemeClr val="dk1"/>
          </a:lnRef>
          <a:fillRef idx="1">
            <a:schemeClr val="lt1"/>
          </a:fillRef>
          <a:effectRef idx="0">
            <a:schemeClr val="dk1"/>
          </a:effectRef>
          <a:fontRef idx="minor">
            <a:schemeClr val="dk1"/>
          </a:fontRef>
        </p:style>
      </p:pic>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cxnSp>
        <p:nvCxnSpPr>
          <p:cNvPr id="144" name="Google Shape;144;p6"/>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145" name="Google Shape;145;p6"/>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Imagined Utopias</a:t>
            </a:r>
            <a:endParaRPr dirty="0">
              <a:latin typeface="Lovelo" panose="02000000000000000000" pitchFamily="50" charset="0"/>
            </a:endParaRPr>
          </a:p>
        </p:txBody>
      </p:sp>
      <p:sp>
        <p:nvSpPr>
          <p:cNvPr id="146" name="Google Shape;146;p6"/>
          <p:cNvSpPr txBox="1"/>
          <p:nvPr/>
        </p:nvSpPr>
        <p:spPr>
          <a:xfrm>
            <a:off x="721567" y="1295982"/>
            <a:ext cx="3009775" cy="5016718"/>
          </a:xfrm>
          <a:prstGeom prst="rect">
            <a:avLst/>
          </a:prstGeom>
          <a:noFill/>
          <a:ln>
            <a:noFill/>
          </a:ln>
        </p:spPr>
        <p:txBody>
          <a:bodyPr spcFirstLastPara="1" wrap="square" lIns="91425" tIns="45700" rIns="91425" bIns="45700" anchor="t" anchorCtr="0">
            <a:spAutoFit/>
          </a:bodyPr>
          <a:lstStyle/>
          <a:p>
            <a:pPr marL="438150" marR="0" lvl="0" indent="-342900" algn="l" rtl="0">
              <a:lnSpc>
                <a:spcPct val="150000"/>
              </a:lnSpc>
              <a:spcBef>
                <a:spcPts val="300"/>
              </a:spcBef>
              <a:spcAft>
                <a:spcPts val="0"/>
              </a:spcAft>
              <a:buClr>
                <a:schemeClr val="dk1"/>
              </a:buClr>
              <a:buSzPts val="2100"/>
              <a:buFont typeface="Arial" panose="020B0604020202020204" pitchFamily="34" charset="0"/>
              <a:buChar char="•"/>
            </a:pPr>
            <a:r>
              <a:rPr lang="en-US" sz="2500" b="1" dirty="0">
                <a:solidFill>
                  <a:schemeClr val="dk1"/>
                </a:solidFill>
                <a:latin typeface="Libre Franklin"/>
                <a:ea typeface="Libre Franklin"/>
                <a:cs typeface="Libre Franklin"/>
                <a:sym typeface="Libre Franklin"/>
              </a:rPr>
              <a:t>Moral </a:t>
            </a:r>
            <a:endParaRPr sz="2500" b="1" dirty="0">
              <a:solidFill>
                <a:schemeClr val="dk1"/>
              </a:solidFill>
              <a:latin typeface="Libre Franklin"/>
              <a:ea typeface="Libre Franklin"/>
              <a:cs typeface="Libre Franklin"/>
              <a:sym typeface="Libre Franklin"/>
            </a:endParaRPr>
          </a:p>
          <a:p>
            <a:pPr marL="438150" marR="0" lvl="0" indent="-342900" algn="l" rtl="0">
              <a:lnSpc>
                <a:spcPct val="150000"/>
              </a:lnSpc>
              <a:spcBef>
                <a:spcPts val="300"/>
              </a:spcBef>
              <a:spcAft>
                <a:spcPts val="0"/>
              </a:spcAft>
              <a:buClr>
                <a:schemeClr val="dk1"/>
              </a:buClr>
              <a:buSzPts val="2100"/>
              <a:buFont typeface="Arial" panose="020B0604020202020204" pitchFamily="34" charset="0"/>
              <a:buChar char="•"/>
            </a:pPr>
            <a:r>
              <a:rPr lang="en-US" sz="2500" b="1" dirty="0">
                <a:solidFill>
                  <a:schemeClr val="dk1"/>
                </a:solidFill>
                <a:latin typeface="Libre Franklin"/>
                <a:ea typeface="Libre Franklin"/>
                <a:cs typeface="Libre Franklin"/>
                <a:sym typeface="Libre Franklin"/>
              </a:rPr>
              <a:t>Social</a:t>
            </a:r>
            <a:endParaRPr sz="2500" b="1" dirty="0">
              <a:solidFill>
                <a:schemeClr val="dk1"/>
              </a:solidFill>
              <a:latin typeface="Libre Franklin"/>
              <a:ea typeface="Libre Franklin"/>
              <a:cs typeface="Libre Franklin"/>
              <a:sym typeface="Libre Franklin"/>
            </a:endParaRPr>
          </a:p>
          <a:p>
            <a:pPr marL="438150" marR="0" lvl="0" indent="-342900" algn="l" rtl="0">
              <a:lnSpc>
                <a:spcPct val="150000"/>
              </a:lnSpc>
              <a:spcBef>
                <a:spcPts val="300"/>
              </a:spcBef>
              <a:spcAft>
                <a:spcPts val="0"/>
              </a:spcAft>
              <a:buClr>
                <a:schemeClr val="dk1"/>
              </a:buClr>
              <a:buSzPts val="2100"/>
              <a:buFont typeface="Arial" panose="020B0604020202020204" pitchFamily="34" charset="0"/>
              <a:buChar char="•"/>
            </a:pPr>
            <a:r>
              <a:rPr lang="en-US" sz="2500" b="1" dirty="0">
                <a:solidFill>
                  <a:schemeClr val="dk1"/>
                </a:solidFill>
                <a:latin typeface="Libre Franklin"/>
                <a:ea typeface="Libre Franklin"/>
                <a:cs typeface="Libre Franklin"/>
                <a:sym typeface="Libre Franklin"/>
              </a:rPr>
              <a:t>Political</a:t>
            </a:r>
            <a:endParaRPr sz="2500" b="1" dirty="0">
              <a:solidFill>
                <a:schemeClr val="dk1"/>
              </a:solidFill>
              <a:latin typeface="Libre Franklin"/>
              <a:ea typeface="Libre Franklin"/>
              <a:cs typeface="Libre Franklin"/>
              <a:sym typeface="Libre Franklin"/>
            </a:endParaRPr>
          </a:p>
          <a:p>
            <a:pPr marL="438150" marR="0" lvl="0" indent="-342900" algn="l" rtl="0">
              <a:lnSpc>
                <a:spcPct val="150000"/>
              </a:lnSpc>
              <a:spcBef>
                <a:spcPts val="300"/>
              </a:spcBef>
              <a:spcAft>
                <a:spcPts val="0"/>
              </a:spcAft>
              <a:buClr>
                <a:schemeClr val="dk1"/>
              </a:buClr>
              <a:buSzPts val="2100"/>
              <a:buFont typeface="Arial" panose="020B0604020202020204" pitchFamily="34" charset="0"/>
              <a:buChar char="•"/>
            </a:pPr>
            <a:r>
              <a:rPr lang="en-US" sz="2500" b="1" dirty="0">
                <a:solidFill>
                  <a:schemeClr val="dk1"/>
                </a:solidFill>
                <a:latin typeface="Libre Franklin"/>
                <a:ea typeface="Libre Franklin"/>
                <a:cs typeface="Libre Franklin"/>
                <a:sym typeface="Libre Franklin"/>
              </a:rPr>
              <a:t>Ecological</a:t>
            </a:r>
            <a:endParaRPr sz="2500" b="1" dirty="0">
              <a:solidFill>
                <a:schemeClr val="dk1"/>
              </a:solidFill>
              <a:latin typeface="Libre Franklin"/>
              <a:ea typeface="Libre Franklin"/>
              <a:cs typeface="Libre Franklin"/>
              <a:sym typeface="Libre Franklin"/>
            </a:endParaRPr>
          </a:p>
          <a:p>
            <a:pPr marL="438150" marR="0" lvl="0" indent="-342900" algn="l" rtl="0">
              <a:lnSpc>
                <a:spcPct val="150000"/>
              </a:lnSpc>
              <a:spcBef>
                <a:spcPts val="300"/>
              </a:spcBef>
              <a:spcAft>
                <a:spcPts val="0"/>
              </a:spcAft>
              <a:buClr>
                <a:schemeClr val="dk1"/>
              </a:buClr>
              <a:buSzPts val="2100"/>
              <a:buFont typeface="Arial" panose="020B0604020202020204" pitchFamily="34" charset="0"/>
              <a:buChar char="•"/>
            </a:pPr>
            <a:r>
              <a:rPr lang="en-US" sz="2500" b="1" dirty="0">
                <a:solidFill>
                  <a:schemeClr val="dk1"/>
                </a:solidFill>
                <a:latin typeface="Libre Franklin"/>
                <a:ea typeface="Libre Franklin"/>
                <a:cs typeface="Libre Franklin"/>
                <a:sym typeface="Libre Franklin"/>
              </a:rPr>
              <a:t>Economic</a:t>
            </a:r>
            <a:endParaRPr sz="2500" b="1" dirty="0">
              <a:solidFill>
                <a:schemeClr val="dk1"/>
              </a:solidFill>
              <a:latin typeface="Libre Franklin"/>
              <a:ea typeface="Libre Franklin"/>
              <a:cs typeface="Libre Franklin"/>
              <a:sym typeface="Libre Franklin"/>
            </a:endParaRPr>
          </a:p>
          <a:p>
            <a:pPr marL="438150" marR="0" lvl="0" indent="-342900" algn="l" rtl="0">
              <a:lnSpc>
                <a:spcPct val="150000"/>
              </a:lnSpc>
              <a:spcBef>
                <a:spcPts val="300"/>
              </a:spcBef>
              <a:spcAft>
                <a:spcPts val="0"/>
              </a:spcAft>
              <a:buClr>
                <a:schemeClr val="dk1"/>
              </a:buClr>
              <a:buSzPts val="2100"/>
              <a:buFont typeface="Arial" panose="020B0604020202020204" pitchFamily="34" charset="0"/>
              <a:buChar char="•"/>
            </a:pPr>
            <a:r>
              <a:rPr lang="en-US" sz="2500" b="1" dirty="0">
                <a:solidFill>
                  <a:schemeClr val="dk1"/>
                </a:solidFill>
                <a:latin typeface="Libre Franklin"/>
                <a:ea typeface="Libre Franklin"/>
                <a:cs typeface="Libre Franklin"/>
                <a:sym typeface="Libre Franklin"/>
              </a:rPr>
              <a:t>Religious</a:t>
            </a:r>
            <a:endParaRPr sz="2500" b="1" dirty="0">
              <a:solidFill>
                <a:schemeClr val="dk1"/>
              </a:solidFill>
              <a:latin typeface="Libre Franklin"/>
              <a:ea typeface="Libre Franklin"/>
              <a:cs typeface="Libre Franklin"/>
              <a:sym typeface="Libre Franklin"/>
            </a:endParaRPr>
          </a:p>
          <a:p>
            <a:pPr marL="438150" marR="0" lvl="0" indent="-342900" algn="l" rtl="0">
              <a:lnSpc>
                <a:spcPct val="150000"/>
              </a:lnSpc>
              <a:spcBef>
                <a:spcPts val="300"/>
              </a:spcBef>
              <a:spcAft>
                <a:spcPts val="0"/>
              </a:spcAft>
              <a:buClr>
                <a:schemeClr val="dk1"/>
              </a:buClr>
              <a:buSzPts val="2100"/>
              <a:buFont typeface="Arial" panose="020B0604020202020204" pitchFamily="34" charset="0"/>
              <a:buChar char="•"/>
            </a:pPr>
            <a:r>
              <a:rPr lang="en-US" sz="2500" b="1" dirty="0">
                <a:solidFill>
                  <a:schemeClr val="dk1"/>
                </a:solidFill>
                <a:latin typeface="Libre Franklin"/>
                <a:ea typeface="Libre Franklin"/>
                <a:cs typeface="Libre Franklin"/>
                <a:sym typeface="Libre Franklin"/>
              </a:rPr>
              <a:t>Technological</a:t>
            </a:r>
            <a:endParaRPr sz="2500" b="1" dirty="0">
              <a:solidFill>
                <a:schemeClr val="dk1"/>
              </a:solidFill>
              <a:latin typeface="Libre Franklin"/>
              <a:ea typeface="Libre Franklin"/>
              <a:cs typeface="Libre Franklin"/>
              <a:sym typeface="Libre Franklin"/>
            </a:endParaRPr>
          </a:p>
          <a:p>
            <a:pPr marL="438150" marR="0" lvl="0" indent="-342900" algn="l" rtl="0">
              <a:lnSpc>
                <a:spcPct val="150000"/>
              </a:lnSpc>
              <a:spcBef>
                <a:spcPts val="300"/>
              </a:spcBef>
              <a:spcAft>
                <a:spcPts val="0"/>
              </a:spcAft>
              <a:buClr>
                <a:schemeClr val="dk1"/>
              </a:buClr>
              <a:buSzPts val="2100"/>
              <a:buFont typeface="Arial" panose="020B0604020202020204" pitchFamily="34" charset="0"/>
              <a:buChar char="•"/>
            </a:pPr>
            <a:r>
              <a:rPr lang="en-US" sz="2500" b="1" dirty="0">
                <a:solidFill>
                  <a:schemeClr val="dk1"/>
                </a:solidFill>
                <a:latin typeface="Libre Franklin"/>
                <a:ea typeface="Libre Franklin"/>
                <a:cs typeface="Libre Franklin"/>
                <a:sym typeface="Libre Franklin"/>
              </a:rPr>
              <a:t>Feminist</a:t>
            </a:r>
            <a:endParaRPr sz="2500" b="1" dirty="0">
              <a:solidFill>
                <a:schemeClr val="dk1"/>
              </a:solidFill>
              <a:latin typeface="Libre Franklin"/>
              <a:ea typeface="Libre Franklin"/>
              <a:cs typeface="Libre Franklin"/>
              <a:sym typeface="Libre Franklin"/>
            </a:endParaRPr>
          </a:p>
        </p:txBody>
      </p:sp>
      <p:pic>
        <p:nvPicPr>
          <p:cNvPr id="147" name="Google Shape;147;p6"/>
          <p:cNvPicPr preferRelativeResize="0"/>
          <p:nvPr/>
        </p:nvPicPr>
        <p:blipFill rotWithShape="1">
          <a:blip r:embed="rId3" cstate="print">
            <a:alphaModFix/>
            <a:extLst>
              <a:ext uri="{28A0092B-C50C-407E-A947-70E740481C1C}">
                <a14:useLocalDpi xmlns:a14="http://schemas.microsoft.com/office/drawing/2010/main"/>
              </a:ext>
            </a:extLst>
          </a:blip>
          <a:srcRect l="10248"/>
          <a:stretch/>
        </p:blipFill>
        <p:spPr>
          <a:xfrm>
            <a:off x="7719579" y="1491716"/>
            <a:ext cx="3598121" cy="2280078"/>
          </a:xfrm>
          <a:prstGeom prst="rect">
            <a:avLst/>
          </a:prstGeom>
          <a:noFill/>
          <a:ln>
            <a:noFill/>
          </a:ln>
        </p:spPr>
      </p:pic>
      <p:pic>
        <p:nvPicPr>
          <p:cNvPr id="148" name="Google Shape;148;p6"/>
          <p:cNvPicPr preferRelativeResize="0"/>
          <p:nvPr/>
        </p:nvPicPr>
        <p:blipFill rotWithShape="1">
          <a:blip r:embed="rId4" cstate="print">
            <a:alphaModFix/>
            <a:extLst>
              <a:ext uri="{28A0092B-C50C-407E-A947-70E740481C1C}">
                <a14:useLocalDpi xmlns:a14="http://schemas.microsoft.com/office/drawing/2010/main"/>
              </a:ext>
            </a:extLst>
          </a:blip>
          <a:srcRect b="-248"/>
          <a:stretch/>
        </p:blipFill>
        <p:spPr>
          <a:xfrm>
            <a:off x="4002985" y="1501386"/>
            <a:ext cx="3598122" cy="2260738"/>
          </a:xfrm>
          <a:prstGeom prst="rect">
            <a:avLst/>
          </a:prstGeom>
          <a:noFill/>
          <a:ln>
            <a:noFill/>
          </a:ln>
        </p:spPr>
      </p:pic>
      <p:pic>
        <p:nvPicPr>
          <p:cNvPr id="149" name="Google Shape;149;p6"/>
          <p:cNvPicPr preferRelativeResize="0"/>
          <p:nvPr/>
        </p:nvPicPr>
        <p:blipFill>
          <a:blip r:embed="rId5">
            <a:alphaModFix/>
          </a:blip>
          <a:stretch>
            <a:fillRect/>
          </a:stretch>
        </p:blipFill>
        <p:spPr>
          <a:xfrm>
            <a:off x="7719578" y="3887672"/>
            <a:ext cx="3598121" cy="2289448"/>
          </a:xfrm>
          <a:prstGeom prst="rect">
            <a:avLst/>
          </a:prstGeom>
          <a:noFill/>
          <a:ln>
            <a:noFill/>
          </a:ln>
        </p:spPr>
      </p:pic>
      <p:pic>
        <p:nvPicPr>
          <p:cNvPr id="150" name="Google Shape;150;p6"/>
          <p:cNvPicPr preferRelativeResize="0"/>
          <p:nvPr/>
        </p:nvPicPr>
        <p:blipFill rotWithShape="1">
          <a:blip r:embed="rId6" cstate="print">
            <a:alphaModFix/>
            <a:extLst>
              <a:ext uri="{28A0092B-C50C-407E-A947-70E740481C1C}">
                <a14:useLocalDpi xmlns:a14="http://schemas.microsoft.com/office/drawing/2010/main"/>
              </a:ext>
            </a:extLst>
          </a:blip>
          <a:srcRect r="8555"/>
          <a:stretch/>
        </p:blipFill>
        <p:spPr>
          <a:xfrm>
            <a:off x="4002986" y="3897042"/>
            <a:ext cx="3598121" cy="2280078"/>
          </a:xfrm>
          <a:prstGeom prst="rect">
            <a:avLst/>
          </a:prstGeom>
          <a:noFill/>
          <a:ln>
            <a:noFill/>
          </a:ln>
        </p:spPr>
      </p:pic>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cxnSp>
        <p:nvCxnSpPr>
          <p:cNvPr id="155" name="Google Shape;155;g53044161f8_1_5"/>
          <p:cNvCxnSpPr/>
          <p:nvPr/>
        </p:nvCxnSpPr>
        <p:spPr>
          <a:xfrm>
            <a:off x="721567" y="1203649"/>
            <a:ext cx="10749000"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156" name="Google Shape;156;g53044161f8_1_5"/>
          <p:cNvSpPr txBox="1"/>
          <p:nvPr/>
        </p:nvSpPr>
        <p:spPr>
          <a:xfrm>
            <a:off x="721567" y="434208"/>
            <a:ext cx="10749000" cy="861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Imagined Utopias</a:t>
            </a:r>
            <a:endParaRPr dirty="0">
              <a:latin typeface="Lovelo" panose="02000000000000000000" pitchFamily="50" charset="0"/>
            </a:endParaRPr>
          </a:p>
        </p:txBody>
      </p:sp>
      <p:sp>
        <p:nvSpPr>
          <p:cNvPr id="157" name="Google Shape;157;g53044161f8_1_5"/>
          <p:cNvSpPr txBox="1"/>
          <p:nvPr/>
        </p:nvSpPr>
        <p:spPr>
          <a:xfrm>
            <a:off x="363650" y="1407650"/>
            <a:ext cx="11501400" cy="461700"/>
          </a:xfrm>
          <a:prstGeom prst="rect">
            <a:avLst/>
          </a:prstGeom>
          <a:noFill/>
          <a:ln>
            <a:noFill/>
          </a:ln>
        </p:spPr>
        <p:txBody>
          <a:bodyPr spcFirstLastPara="1" wrap="square" lIns="91425" tIns="45700" rIns="91425" bIns="45700" anchor="t" anchorCtr="0">
            <a:noAutofit/>
          </a:bodyPr>
          <a:lstStyle/>
          <a:p>
            <a:pPr marL="457200" marR="0" lvl="0" indent="-381000" algn="l" rtl="0">
              <a:spcBef>
                <a:spcPts val="0"/>
              </a:spcBef>
              <a:spcAft>
                <a:spcPts val="1200"/>
              </a:spcAft>
              <a:buClr>
                <a:schemeClr val="dk1"/>
              </a:buClr>
              <a:buSzPts val="2400"/>
              <a:buFont typeface="Libre Franklin"/>
              <a:buChar char="●"/>
            </a:pPr>
            <a:r>
              <a:rPr lang="en-US" sz="2400" b="1" i="1" dirty="0">
                <a:solidFill>
                  <a:schemeClr val="dk1"/>
                </a:solidFill>
                <a:latin typeface="Libre Franklin"/>
                <a:ea typeface="Libre Franklin"/>
                <a:cs typeface="Libre Franklin"/>
                <a:sym typeface="Libre Franklin"/>
              </a:rPr>
              <a:t>The Republic </a:t>
            </a:r>
            <a:r>
              <a:rPr lang="en-US" sz="2400" dirty="0">
                <a:solidFill>
                  <a:schemeClr val="dk1"/>
                </a:solidFill>
                <a:latin typeface="Libre Franklin"/>
                <a:ea typeface="Libre Franklin"/>
                <a:cs typeface="Libre Franklin"/>
                <a:sym typeface="Libre Franklin"/>
              </a:rPr>
              <a:t>(~380 BCE) by Plato </a:t>
            </a:r>
            <a:r>
              <a:rPr lang="en-US" sz="2400" dirty="0">
                <a:solidFill>
                  <a:schemeClr val="tx1"/>
                </a:solidFill>
                <a:highlight>
                  <a:srgbClr val="FFFFFF"/>
                </a:highlight>
                <a:latin typeface="Libre Franklin" panose="00000500000000000000" charset="0"/>
                <a:ea typeface="Roboto"/>
                <a:cs typeface="Roboto"/>
                <a:sym typeface="Roboto"/>
              </a:rPr>
              <a:t>–</a:t>
            </a:r>
            <a:r>
              <a:rPr lang="en-US" sz="2400" dirty="0">
                <a:solidFill>
                  <a:schemeClr val="dk1"/>
                </a:solidFill>
                <a:latin typeface="Libre Franklin"/>
                <a:ea typeface="Libre Franklin"/>
                <a:cs typeface="Libre Franklin"/>
                <a:sym typeface="Libre Franklin"/>
              </a:rPr>
              <a:t> the perfect Greek city-state</a:t>
            </a:r>
            <a:endParaRPr sz="2400" dirty="0">
              <a:solidFill>
                <a:schemeClr val="dk1"/>
              </a:solidFill>
              <a:latin typeface="Libre Franklin"/>
              <a:ea typeface="Libre Franklin"/>
              <a:cs typeface="Libre Franklin"/>
              <a:sym typeface="Libre Franklin"/>
            </a:endParaRPr>
          </a:p>
          <a:p>
            <a:pPr marL="457200" marR="0" lvl="0" indent="-381000" algn="l" rtl="0">
              <a:spcBef>
                <a:spcPts val="0"/>
              </a:spcBef>
              <a:spcAft>
                <a:spcPts val="1200"/>
              </a:spcAft>
              <a:buClr>
                <a:schemeClr val="dk1"/>
              </a:buClr>
              <a:buSzPts val="2400"/>
              <a:buFont typeface="Libre Franklin"/>
              <a:buChar char="●"/>
            </a:pPr>
            <a:r>
              <a:rPr lang="en-US" sz="2400" b="1" i="1" dirty="0">
                <a:solidFill>
                  <a:schemeClr val="dk1"/>
                </a:solidFill>
                <a:latin typeface="Libre Franklin"/>
                <a:ea typeface="Libre Franklin"/>
                <a:cs typeface="Libre Franklin"/>
                <a:sym typeface="Libre Franklin"/>
              </a:rPr>
              <a:t>Tao Hua Yuan </a:t>
            </a:r>
            <a:r>
              <a:rPr lang="en-US" sz="2400" dirty="0">
                <a:solidFill>
                  <a:schemeClr val="dk1"/>
                </a:solidFill>
                <a:latin typeface="Libre Franklin"/>
                <a:ea typeface="Libre Franklin"/>
                <a:cs typeface="Libre Franklin"/>
                <a:sym typeface="Libre Franklin"/>
              </a:rPr>
              <a:t>(421 CE) by Tao </a:t>
            </a:r>
            <a:r>
              <a:rPr lang="en-US" sz="2400" dirty="0" err="1">
                <a:solidFill>
                  <a:schemeClr val="dk1"/>
                </a:solidFill>
                <a:latin typeface="Libre Franklin"/>
                <a:ea typeface="Libre Franklin"/>
                <a:cs typeface="Libre Franklin"/>
                <a:sym typeface="Libre Franklin"/>
              </a:rPr>
              <a:t>Yuanming</a:t>
            </a:r>
            <a:r>
              <a:rPr lang="en-US" sz="2400" dirty="0">
                <a:solidFill>
                  <a:schemeClr val="dk1"/>
                </a:solidFill>
                <a:latin typeface="Libre Franklin"/>
                <a:ea typeface="Libre Franklin"/>
                <a:cs typeface="Libre Franklin"/>
                <a:sym typeface="Libre Franklin"/>
              </a:rPr>
              <a:t> </a:t>
            </a:r>
            <a:r>
              <a:rPr lang="en-US" sz="2400" dirty="0">
                <a:solidFill>
                  <a:schemeClr val="tx1"/>
                </a:solidFill>
                <a:highlight>
                  <a:srgbClr val="FFFFFF"/>
                </a:highlight>
                <a:latin typeface="Libre Franklin" panose="00000500000000000000" charset="0"/>
                <a:ea typeface="Roboto"/>
                <a:cs typeface="Roboto"/>
                <a:sym typeface="Roboto"/>
              </a:rPr>
              <a:t>–</a:t>
            </a:r>
            <a:r>
              <a:rPr lang="en-US" sz="2400" dirty="0">
                <a:solidFill>
                  <a:schemeClr val="dk1"/>
                </a:solidFill>
                <a:latin typeface="Libre Franklin"/>
                <a:ea typeface="Libre Franklin"/>
                <a:cs typeface="Libre Franklin"/>
                <a:sym typeface="Libre Franklin"/>
              </a:rPr>
              <a:t> intellectuals living in harmony with nature</a:t>
            </a:r>
            <a:endParaRPr sz="2400" dirty="0">
              <a:solidFill>
                <a:schemeClr val="dk1"/>
              </a:solidFill>
              <a:latin typeface="Libre Franklin"/>
              <a:ea typeface="Libre Franklin"/>
              <a:cs typeface="Libre Franklin"/>
              <a:sym typeface="Libre Franklin"/>
            </a:endParaRPr>
          </a:p>
          <a:p>
            <a:pPr marL="457200" marR="0" lvl="0" indent="-381000" algn="l" rtl="0">
              <a:spcBef>
                <a:spcPts val="0"/>
              </a:spcBef>
              <a:spcAft>
                <a:spcPts val="1200"/>
              </a:spcAft>
              <a:buClr>
                <a:schemeClr val="dk1"/>
              </a:buClr>
              <a:buSzPts val="2400"/>
              <a:buFont typeface="Libre Franklin"/>
              <a:buChar char="●"/>
            </a:pPr>
            <a:r>
              <a:rPr lang="en-US" sz="2400" b="1" i="1" dirty="0">
                <a:solidFill>
                  <a:schemeClr val="dk1"/>
                </a:solidFill>
                <a:latin typeface="Libre Franklin"/>
                <a:ea typeface="Libre Franklin"/>
                <a:cs typeface="Libre Franklin"/>
                <a:sym typeface="Libre Franklin"/>
              </a:rPr>
              <a:t>Al-</a:t>
            </a:r>
            <a:r>
              <a:rPr lang="en-US" sz="2400" b="1" i="1" dirty="0" err="1">
                <a:solidFill>
                  <a:schemeClr val="dk1"/>
                </a:solidFill>
                <a:latin typeface="Libre Franklin"/>
                <a:ea typeface="Libre Franklin"/>
                <a:cs typeface="Libre Franklin"/>
                <a:sym typeface="Libre Franklin"/>
              </a:rPr>
              <a:t>Madina</a:t>
            </a:r>
            <a:r>
              <a:rPr lang="en-US" sz="2400" b="1" i="1" dirty="0">
                <a:solidFill>
                  <a:schemeClr val="dk1"/>
                </a:solidFill>
                <a:latin typeface="Libre Franklin"/>
                <a:ea typeface="Libre Franklin"/>
                <a:cs typeface="Libre Franklin"/>
                <a:sym typeface="Libre Franklin"/>
              </a:rPr>
              <a:t> al-</a:t>
            </a:r>
            <a:r>
              <a:rPr lang="en-US" sz="2400" b="1" i="1" dirty="0" err="1">
                <a:solidFill>
                  <a:schemeClr val="dk1"/>
                </a:solidFill>
                <a:latin typeface="Libre Franklin"/>
                <a:ea typeface="Libre Franklin"/>
                <a:cs typeface="Libre Franklin"/>
                <a:sym typeface="Libre Franklin"/>
              </a:rPr>
              <a:t>Fadila</a:t>
            </a:r>
            <a:r>
              <a:rPr lang="en-US" sz="2400" b="1" dirty="0">
                <a:solidFill>
                  <a:schemeClr val="dk1"/>
                </a:solidFill>
                <a:latin typeface="Libre Franklin"/>
                <a:ea typeface="Libre Franklin"/>
                <a:cs typeface="Libre Franklin"/>
                <a:sym typeface="Libre Franklin"/>
              </a:rPr>
              <a:t> </a:t>
            </a:r>
            <a:r>
              <a:rPr lang="en-US" sz="2400" dirty="0">
                <a:solidFill>
                  <a:schemeClr val="dk1"/>
                </a:solidFill>
                <a:latin typeface="Libre Franklin"/>
                <a:ea typeface="Libre Franklin"/>
                <a:cs typeface="Libre Franklin"/>
                <a:sym typeface="Libre Franklin"/>
              </a:rPr>
              <a:t>(~950 CE) by Al-</a:t>
            </a:r>
            <a:r>
              <a:rPr lang="en-US" sz="2400" dirty="0" err="1">
                <a:solidFill>
                  <a:schemeClr val="dk1"/>
                </a:solidFill>
                <a:latin typeface="Libre Franklin"/>
                <a:ea typeface="Libre Franklin"/>
                <a:cs typeface="Libre Franklin"/>
                <a:sym typeface="Libre Franklin"/>
              </a:rPr>
              <a:t>Farabi</a:t>
            </a:r>
            <a:r>
              <a:rPr lang="en-US" sz="2400" dirty="0">
                <a:solidFill>
                  <a:schemeClr val="dk1"/>
                </a:solidFill>
                <a:latin typeface="Libre Franklin"/>
                <a:ea typeface="Libre Franklin"/>
                <a:cs typeface="Libre Franklin"/>
                <a:sym typeface="Libre Franklin"/>
              </a:rPr>
              <a:t> </a:t>
            </a:r>
            <a:r>
              <a:rPr lang="en-US" sz="2400" dirty="0">
                <a:solidFill>
                  <a:schemeClr val="tx1"/>
                </a:solidFill>
                <a:highlight>
                  <a:srgbClr val="FFFFFF"/>
                </a:highlight>
                <a:latin typeface="Libre Franklin" panose="00000500000000000000" charset="0"/>
                <a:ea typeface="Roboto"/>
                <a:cs typeface="Roboto"/>
                <a:sym typeface="Roboto"/>
              </a:rPr>
              <a:t>–</a:t>
            </a:r>
            <a:r>
              <a:rPr lang="en-US" sz="2400" dirty="0">
                <a:solidFill>
                  <a:schemeClr val="dk1"/>
                </a:solidFill>
                <a:latin typeface="Libre Franklin"/>
                <a:ea typeface="Libre Franklin"/>
                <a:cs typeface="Libre Franklin"/>
                <a:sym typeface="Libre Franklin"/>
              </a:rPr>
              <a:t> life in Medina as perfected under the rule of the prophet Mohamed</a:t>
            </a:r>
            <a:endParaRPr sz="2400" dirty="0">
              <a:solidFill>
                <a:schemeClr val="dk1"/>
              </a:solidFill>
              <a:latin typeface="Libre Franklin"/>
              <a:ea typeface="Libre Franklin"/>
              <a:cs typeface="Libre Franklin"/>
              <a:sym typeface="Libre Franklin"/>
            </a:endParaRPr>
          </a:p>
          <a:p>
            <a:pPr marL="457200" marR="0" lvl="0" indent="-381000" algn="l" rtl="0">
              <a:spcBef>
                <a:spcPts val="0"/>
              </a:spcBef>
              <a:spcAft>
                <a:spcPts val="1200"/>
              </a:spcAft>
              <a:buClr>
                <a:schemeClr val="dk1"/>
              </a:buClr>
              <a:buSzPts val="2400"/>
              <a:buFont typeface="Libre Franklin"/>
              <a:buChar char="●"/>
            </a:pPr>
            <a:r>
              <a:rPr lang="en-US" sz="2400" b="1" i="1" dirty="0">
                <a:solidFill>
                  <a:schemeClr val="dk1"/>
                </a:solidFill>
                <a:latin typeface="Libre Franklin"/>
                <a:ea typeface="Libre Franklin"/>
                <a:cs typeface="Libre Franklin"/>
                <a:sym typeface="Libre Franklin"/>
              </a:rPr>
              <a:t>New Atlantis </a:t>
            </a:r>
            <a:r>
              <a:rPr lang="en-US" sz="2400" dirty="0">
                <a:solidFill>
                  <a:schemeClr val="dk1"/>
                </a:solidFill>
                <a:latin typeface="Libre Franklin"/>
                <a:ea typeface="Libre Franklin"/>
                <a:cs typeface="Libre Franklin"/>
                <a:sym typeface="Libre Franklin"/>
              </a:rPr>
              <a:t>(1627) by Francis Bacon </a:t>
            </a:r>
            <a:r>
              <a:rPr lang="en-US" sz="2400" dirty="0">
                <a:solidFill>
                  <a:schemeClr val="tx1"/>
                </a:solidFill>
                <a:highlight>
                  <a:srgbClr val="FFFFFF"/>
                </a:highlight>
                <a:latin typeface="Libre Franklin" panose="00000500000000000000" charset="0"/>
                <a:ea typeface="Roboto"/>
                <a:cs typeface="Roboto"/>
                <a:sym typeface="Roboto"/>
              </a:rPr>
              <a:t>–</a:t>
            </a:r>
            <a:r>
              <a:rPr lang="en-US" sz="2400" dirty="0">
                <a:solidFill>
                  <a:schemeClr val="dk1"/>
                </a:solidFill>
                <a:latin typeface="Libre Franklin"/>
                <a:ea typeface="Libre Franklin"/>
                <a:cs typeface="Libre Franklin"/>
                <a:sym typeface="Libre Franklin"/>
              </a:rPr>
              <a:t> a futuristic society based on "generosity and enlightenment, dignity and splendor, piety and public spirit"  </a:t>
            </a:r>
            <a:endParaRPr sz="2400" dirty="0">
              <a:solidFill>
                <a:schemeClr val="dk1"/>
              </a:solidFill>
              <a:latin typeface="Libre Franklin"/>
              <a:ea typeface="Libre Franklin"/>
              <a:cs typeface="Libre Franklin"/>
              <a:sym typeface="Libre Franklin"/>
            </a:endParaRPr>
          </a:p>
          <a:p>
            <a:pPr marL="457200" marR="0" lvl="0" indent="-381000" algn="l" rtl="0">
              <a:spcBef>
                <a:spcPts val="0"/>
              </a:spcBef>
              <a:spcAft>
                <a:spcPts val="1200"/>
              </a:spcAft>
              <a:buClr>
                <a:schemeClr val="dk1"/>
              </a:buClr>
              <a:buSzPts val="2400"/>
              <a:buFont typeface="Libre Franklin"/>
              <a:buChar char="●"/>
            </a:pPr>
            <a:r>
              <a:rPr lang="en-US" sz="2400" b="1" i="1" dirty="0">
                <a:solidFill>
                  <a:schemeClr val="tx1"/>
                </a:solidFill>
                <a:highlight>
                  <a:srgbClr val="FFFFFF"/>
                </a:highlight>
                <a:latin typeface="Libre Franklin" panose="00000500000000000000" charset="0"/>
                <a:ea typeface="Roboto"/>
                <a:cs typeface="Roboto"/>
                <a:sym typeface="Roboto"/>
              </a:rPr>
              <a:t>Gloriana , or the Revolution of 1900</a:t>
            </a:r>
            <a:r>
              <a:rPr lang="en-US" sz="2400" b="1" dirty="0">
                <a:solidFill>
                  <a:schemeClr val="tx1"/>
                </a:solidFill>
                <a:highlight>
                  <a:srgbClr val="FFFFFF"/>
                </a:highlight>
                <a:latin typeface="Libre Franklin" panose="00000500000000000000" charset="0"/>
                <a:ea typeface="Roboto"/>
                <a:cs typeface="Roboto"/>
                <a:sym typeface="Roboto"/>
              </a:rPr>
              <a:t> </a:t>
            </a:r>
            <a:r>
              <a:rPr lang="en-US" sz="2400" dirty="0">
                <a:solidFill>
                  <a:schemeClr val="tx1"/>
                </a:solidFill>
                <a:highlight>
                  <a:srgbClr val="FFFFFF"/>
                </a:highlight>
                <a:latin typeface="Libre Franklin" panose="00000500000000000000" charset="0"/>
                <a:ea typeface="Roboto"/>
                <a:cs typeface="Roboto"/>
                <a:sym typeface="Roboto"/>
              </a:rPr>
              <a:t>(1890) by Lady Florence Dixie – British society perfected through feminism</a:t>
            </a:r>
            <a:endParaRPr sz="2400" dirty="0">
              <a:solidFill>
                <a:schemeClr val="tx1"/>
              </a:solidFill>
              <a:latin typeface="Libre Franklin" panose="00000500000000000000" charset="0"/>
              <a:ea typeface="Libre Franklin"/>
              <a:cs typeface="Libre Franklin"/>
              <a:sym typeface="Libre Franklin"/>
            </a:endParaRPr>
          </a:p>
          <a:p>
            <a:pPr marL="457200" marR="0" lvl="0" indent="-381000" algn="l" rtl="0">
              <a:spcBef>
                <a:spcPts val="0"/>
              </a:spcBef>
              <a:spcAft>
                <a:spcPts val="1200"/>
              </a:spcAft>
              <a:buClr>
                <a:schemeClr val="dk1"/>
              </a:buClr>
              <a:buSzPts val="2400"/>
              <a:buFont typeface="Libre Franklin"/>
              <a:buChar char="●"/>
            </a:pPr>
            <a:r>
              <a:rPr lang="en-US" sz="2400" b="1" i="1" dirty="0">
                <a:solidFill>
                  <a:schemeClr val="dk1"/>
                </a:solidFill>
                <a:latin typeface="Libre Franklin"/>
                <a:ea typeface="Libre Franklin"/>
                <a:cs typeface="Libre Franklin"/>
                <a:sym typeface="Libre Franklin"/>
              </a:rPr>
              <a:t>Walden Two </a:t>
            </a:r>
            <a:r>
              <a:rPr lang="en-US" sz="2400" dirty="0">
                <a:solidFill>
                  <a:schemeClr val="dk1"/>
                </a:solidFill>
                <a:latin typeface="Libre Franklin"/>
                <a:ea typeface="Libre Franklin"/>
                <a:cs typeface="Libre Franklin"/>
                <a:sym typeface="Libre Franklin"/>
              </a:rPr>
              <a:t>(1948) by B. F. Skinner </a:t>
            </a:r>
            <a:r>
              <a:rPr lang="en-US" sz="2400" dirty="0">
                <a:solidFill>
                  <a:schemeClr val="tx1"/>
                </a:solidFill>
                <a:highlight>
                  <a:srgbClr val="FFFFFF"/>
                </a:highlight>
                <a:latin typeface="Libre Franklin" panose="00000500000000000000" charset="0"/>
                <a:ea typeface="Roboto"/>
                <a:cs typeface="Roboto"/>
                <a:sym typeface="Roboto"/>
              </a:rPr>
              <a:t>–</a:t>
            </a:r>
            <a:r>
              <a:rPr lang="en-US" sz="2400" dirty="0">
                <a:solidFill>
                  <a:schemeClr val="dk1"/>
                </a:solidFill>
                <a:latin typeface="Libre Franklin"/>
                <a:ea typeface="Libre Franklin"/>
                <a:cs typeface="Libre Franklin"/>
                <a:sym typeface="Libre Franklin"/>
              </a:rPr>
              <a:t> a small, self-sufficient utopia based on social science</a:t>
            </a:r>
            <a:endParaRPr sz="2400" dirty="0">
              <a:solidFill>
                <a:schemeClr val="dk1"/>
              </a:solidFill>
              <a:latin typeface="Libre Franklin"/>
              <a:ea typeface="Libre Franklin"/>
              <a:cs typeface="Libre Franklin"/>
              <a:sym typeface="Libre Franklin"/>
            </a:endParaRPr>
          </a:p>
        </p:txBody>
      </p:sp>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cxnSp>
        <p:nvCxnSpPr>
          <p:cNvPr id="162" name="Google Shape;162;p5"/>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163" name="Google Shape;163;p5"/>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Real Attempts at Utopia</a:t>
            </a:r>
            <a:endParaRPr dirty="0">
              <a:latin typeface="Lovelo" panose="02000000000000000000" pitchFamily="50" charset="0"/>
            </a:endParaRPr>
          </a:p>
        </p:txBody>
      </p:sp>
      <p:sp>
        <p:nvSpPr>
          <p:cNvPr id="164" name="Google Shape;164;p5"/>
          <p:cNvSpPr txBox="1"/>
          <p:nvPr/>
        </p:nvSpPr>
        <p:spPr>
          <a:xfrm>
            <a:off x="368873" y="1422463"/>
            <a:ext cx="6257009" cy="3693278"/>
          </a:xfrm>
          <a:prstGeom prst="rect">
            <a:avLst/>
          </a:prstGeom>
          <a:noFill/>
          <a:ln>
            <a:noFill/>
          </a:ln>
        </p:spPr>
        <p:txBody>
          <a:bodyPr spcFirstLastPara="1" wrap="square" lIns="91425" tIns="45700" rIns="91425" bIns="45700" anchor="t" anchorCtr="0">
            <a:spAutoFit/>
          </a:bodyPr>
          <a:lstStyle/>
          <a:p>
            <a:pPr marL="419100" marR="0" lvl="0" indent="-342900" algn="l" rtl="0">
              <a:spcBef>
                <a:spcPts val="0"/>
              </a:spcBef>
              <a:spcAft>
                <a:spcPts val="1500"/>
              </a:spcAft>
              <a:buClr>
                <a:schemeClr val="dk1"/>
              </a:buClr>
              <a:buSzPts val="2400"/>
              <a:buFont typeface="Arial" panose="020B0604020202020204" pitchFamily="34" charset="0"/>
              <a:buChar char="•"/>
            </a:pPr>
            <a:r>
              <a:rPr lang="en-US" sz="2300" b="1" dirty="0" err="1">
                <a:solidFill>
                  <a:schemeClr val="dk1"/>
                </a:solidFill>
                <a:latin typeface="Libre Franklin" panose="00000500000000000000" charset="0"/>
                <a:ea typeface="Libre Franklin"/>
                <a:cs typeface="Libre Franklin"/>
                <a:sym typeface="Libre Franklin"/>
              </a:rPr>
              <a:t>Palmanova</a:t>
            </a:r>
            <a:r>
              <a:rPr lang="en-US" sz="2300" b="1" dirty="0">
                <a:solidFill>
                  <a:schemeClr val="dk1"/>
                </a:solidFill>
                <a:latin typeface="Libre Franklin" panose="00000500000000000000" charset="0"/>
                <a:ea typeface="Libre Franklin"/>
                <a:cs typeface="Libre Franklin"/>
                <a:sym typeface="Libre Franklin"/>
              </a:rPr>
              <a:t>, 1593 </a:t>
            </a:r>
            <a:r>
              <a:rPr lang="en-US" sz="2300" dirty="0">
                <a:solidFill>
                  <a:schemeClr val="dk1"/>
                </a:solidFill>
                <a:latin typeface="Libre Franklin" panose="00000500000000000000" charset="0"/>
                <a:ea typeface="Libre Franklin"/>
                <a:cs typeface="Libre Franklin"/>
                <a:sym typeface="Libre Franklin"/>
              </a:rPr>
              <a:t>- the perfect fortress city (Venetian Republic)</a:t>
            </a:r>
            <a:endParaRPr sz="2300" dirty="0">
              <a:solidFill>
                <a:schemeClr val="dk1"/>
              </a:solidFill>
              <a:latin typeface="Libre Franklin" panose="00000500000000000000" charset="0"/>
              <a:ea typeface="Libre Franklin"/>
              <a:cs typeface="Libre Franklin"/>
              <a:sym typeface="Libre Franklin"/>
            </a:endParaRPr>
          </a:p>
          <a:p>
            <a:pPr marL="419100" marR="0" lvl="0" indent="-342900" algn="l" rtl="0">
              <a:spcBef>
                <a:spcPts val="0"/>
              </a:spcBef>
              <a:spcAft>
                <a:spcPts val="1500"/>
              </a:spcAft>
              <a:buClr>
                <a:schemeClr val="dk1"/>
              </a:buClr>
              <a:buSzPts val="2400"/>
              <a:buFont typeface="Arial" panose="020B0604020202020204" pitchFamily="34" charset="0"/>
              <a:buChar char="•"/>
            </a:pPr>
            <a:r>
              <a:rPr lang="en-US" sz="2300" b="1" dirty="0">
                <a:solidFill>
                  <a:schemeClr val="dk1"/>
                </a:solidFill>
                <a:latin typeface="Libre Franklin" panose="00000500000000000000" charset="0"/>
                <a:ea typeface="Libre Franklin"/>
                <a:cs typeface="Libre Franklin"/>
                <a:sym typeface="Libre Franklin"/>
              </a:rPr>
              <a:t>New Lanark, 1786 </a:t>
            </a:r>
            <a:r>
              <a:rPr lang="en-US" sz="2300" dirty="0">
                <a:solidFill>
                  <a:schemeClr val="dk1"/>
                </a:solidFill>
                <a:latin typeface="Libre Franklin" panose="00000500000000000000" charset="0"/>
                <a:ea typeface="Libre Franklin"/>
                <a:cs typeface="Libre Franklin"/>
                <a:sym typeface="Libre Franklin"/>
              </a:rPr>
              <a:t>- a socialist manufacturing center (Scotland)</a:t>
            </a:r>
            <a:endParaRPr sz="2300" dirty="0">
              <a:solidFill>
                <a:schemeClr val="dk1"/>
              </a:solidFill>
              <a:latin typeface="Libre Franklin" panose="00000500000000000000" charset="0"/>
              <a:ea typeface="Libre Franklin"/>
              <a:cs typeface="Libre Franklin"/>
              <a:sym typeface="Libre Franklin"/>
            </a:endParaRPr>
          </a:p>
          <a:p>
            <a:pPr marL="419100" marR="0" lvl="0" indent="-342900" algn="l" rtl="0">
              <a:spcBef>
                <a:spcPts val="0"/>
              </a:spcBef>
              <a:spcAft>
                <a:spcPts val="1500"/>
              </a:spcAft>
              <a:buClr>
                <a:schemeClr val="dk1"/>
              </a:buClr>
              <a:buSzPts val="2400"/>
              <a:buFont typeface="Arial" panose="020B0604020202020204" pitchFamily="34" charset="0"/>
              <a:buChar char="•"/>
            </a:pPr>
            <a:r>
              <a:rPr lang="en-US" sz="2300" b="1" dirty="0">
                <a:solidFill>
                  <a:schemeClr val="dk1"/>
                </a:solidFill>
                <a:latin typeface="Libre Franklin" panose="00000500000000000000" charset="0"/>
                <a:ea typeface="Libre Franklin"/>
                <a:cs typeface="Libre Franklin"/>
                <a:sym typeface="Libre Franklin"/>
              </a:rPr>
              <a:t>Home, 1895 </a:t>
            </a:r>
            <a:r>
              <a:rPr lang="en-US" sz="2300" dirty="0">
                <a:solidFill>
                  <a:schemeClr val="dk1"/>
                </a:solidFill>
                <a:latin typeface="Libre Franklin" panose="00000500000000000000" charset="0"/>
                <a:ea typeface="Libre Franklin"/>
                <a:cs typeface="Libre Franklin"/>
                <a:sym typeface="Libre Franklin"/>
              </a:rPr>
              <a:t>- nudism and anarchy (Washington State)</a:t>
            </a:r>
            <a:endParaRPr sz="2300" dirty="0">
              <a:solidFill>
                <a:schemeClr val="dk1"/>
              </a:solidFill>
              <a:latin typeface="Libre Franklin" panose="00000500000000000000" charset="0"/>
              <a:ea typeface="Libre Franklin"/>
              <a:cs typeface="Libre Franklin"/>
              <a:sym typeface="Libre Franklin"/>
            </a:endParaRPr>
          </a:p>
          <a:p>
            <a:pPr marL="419100" marR="0" lvl="0" indent="-342900" algn="l" rtl="0">
              <a:spcBef>
                <a:spcPts val="0"/>
              </a:spcBef>
              <a:spcAft>
                <a:spcPts val="1500"/>
              </a:spcAft>
              <a:buClr>
                <a:schemeClr val="dk1"/>
              </a:buClr>
              <a:buSzPts val="2400"/>
              <a:buFont typeface="Arial" panose="020B0604020202020204" pitchFamily="34" charset="0"/>
              <a:buChar char="•"/>
            </a:pPr>
            <a:r>
              <a:rPr lang="en-US" sz="2300" b="1" dirty="0" err="1">
                <a:solidFill>
                  <a:schemeClr val="tx1"/>
                </a:solidFill>
                <a:latin typeface="Libre Franklin" panose="00000500000000000000" charset="0"/>
                <a:ea typeface="Libre Franklin"/>
                <a:cs typeface="Libre Franklin"/>
                <a:sym typeface="Libre Franklin"/>
              </a:rPr>
              <a:t>Penudo</a:t>
            </a:r>
            <a:r>
              <a:rPr lang="en-US" sz="2300" b="1" dirty="0">
                <a:solidFill>
                  <a:schemeClr val="tx1"/>
                </a:solidFill>
                <a:latin typeface="Libre Franklin" panose="00000500000000000000" charset="0"/>
                <a:ea typeface="Libre Franklin"/>
                <a:cs typeface="Libre Franklin"/>
                <a:sym typeface="Libre Franklin"/>
              </a:rPr>
              <a:t>, 1933 </a:t>
            </a:r>
            <a:r>
              <a:rPr lang="en-US" sz="2300" dirty="0">
                <a:solidFill>
                  <a:schemeClr val="tx1"/>
                </a:solidFill>
                <a:latin typeface="Libre Franklin" panose="00000500000000000000" charset="0"/>
                <a:ea typeface="Libre Franklin"/>
                <a:cs typeface="Libre Franklin"/>
                <a:sym typeface="Libre Franklin"/>
              </a:rPr>
              <a:t>– communal agriculture (Brazil)</a:t>
            </a:r>
          </a:p>
        </p:txBody>
      </p:sp>
      <p:pic>
        <p:nvPicPr>
          <p:cNvPr id="165" name="Google Shape;165;p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794695" y="1464667"/>
            <a:ext cx="4901821" cy="4704741"/>
          </a:xfrm>
          <a:prstGeom prst="rect">
            <a:avLst/>
          </a:prstGeom>
          <a:noFill/>
          <a:ln w="28575">
            <a:solidFill>
              <a:srgbClr val="E306A4"/>
            </a:solidFill>
          </a:ln>
        </p:spPr>
        <p:style>
          <a:lnRef idx="0">
            <a:scrgbClr r="0" g="0" b="0"/>
          </a:lnRef>
          <a:fillRef idx="0">
            <a:scrgbClr r="0" g="0" b="0"/>
          </a:fillRef>
          <a:effectRef idx="0">
            <a:scrgbClr r="0" g="0" b="0"/>
          </a:effectRef>
          <a:fontRef idx="minor">
            <a:schemeClr val="dk1"/>
          </a:fontRef>
        </p:style>
      </p:pic>
      <p:sp>
        <p:nvSpPr>
          <p:cNvPr id="4" name="TextBox 3">
            <a:extLst>
              <a:ext uri="{FF2B5EF4-FFF2-40B4-BE49-F238E27FC236}">
                <a16:creationId xmlns:a16="http://schemas.microsoft.com/office/drawing/2014/main" id="{1C37C1C4-933B-4E5D-ADE2-A758F5707E7C}"/>
              </a:ext>
            </a:extLst>
          </p:cNvPr>
          <p:cNvSpPr txBox="1"/>
          <p:nvPr/>
        </p:nvSpPr>
        <p:spPr>
          <a:xfrm>
            <a:off x="900332" y="4936359"/>
            <a:ext cx="5317588" cy="1323439"/>
          </a:xfrm>
          <a:prstGeom prst="rect">
            <a:avLst/>
          </a:prstGeom>
          <a:noFill/>
          <a:ln w="28575">
            <a:solidFill>
              <a:srgbClr val="1CDCE7"/>
            </a:solidFill>
          </a:ln>
        </p:spPr>
        <p:txBody>
          <a:bodyPr wrap="square" rtlCol="0">
            <a:spAutoFit/>
          </a:bodyPr>
          <a:lstStyle/>
          <a:p>
            <a:pPr marL="76200">
              <a:buClr>
                <a:schemeClr val="dk1"/>
              </a:buClr>
              <a:buSzPts val="2400"/>
            </a:pPr>
            <a:r>
              <a:rPr lang="en-US" sz="1600" dirty="0">
                <a:solidFill>
                  <a:schemeClr val="tx1"/>
                </a:solidFill>
                <a:latin typeface="Times New Roman" panose="02020603050405020304" pitchFamily="18" charset="0"/>
                <a:ea typeface="Times New Roman"/>
                <a:cs typeface="Times New Roman" panose="02020603050405020304" pitchFamily="18" charset="0"/>
                <a:sym typeface="Times New Roman"/>
              </a:rPr>
              <a:t>“The happy colonists are vegetarians and teetotalers...who help one another to build houses and to settle on their own little estates, sell the collected fruits and share the proceeds. They can live without too much toil, and thus have leisure for study, games and hobbies.” (Caines)</a:t>
            </a:r>
            <a:endParaRPr lang="en-US" sz="1600" dirty="0">
              <a:solidFill>
                <a:schemeClr val="tx1"/>
              </a:solidFill>
              <a:latin typeface="Times New Roman" panose="02020603050405020304" pitchFamily="18" charset="0"/>
              <a:ea typeface="Libre Franklin"/>
              <a:cs typeface="Times New Roman" panose="02020603050405020304" pitchFamily="18" charset="0"/>
              <a:sym typeface="Libre Franklin"/>
            </a:endParaRPr>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cxnSp>
        <p:nvCxnSpPr>
          <p:cNvPr id="170" name="Google Shape;170;p7"/>
          <p:cNvCxnSpPr/>
          <p:nvPr/>
        </p:nvCxnSpPr>
        <p:spPr>
          <a:xfrm>
            <a:off x="721567" y="1203649"/>
            <a:ext cx="10748865" cy="0"/>
          </a:xfrm>
          <a:prstGeom prst="straightConnector1">
            <a:avLst/>
          </a:prstGeom>
          <a:noFill/>
          <a:ln w="25400" cap="flat" cmpd="sng">
            <a:solidFill>
              <a:schemeClr val="dk1"/>
            </a:solidFill>
            <a:prstDash val="solid"/>
            <a:round/>
            <a:headEnd type="none" w="sm" len="sm"/>
            <a:tailEnd type="none" w="sm" len="sm"/>
          </a:ln>
          <a:effectLst>
            <a:outerShdw blurRad="38100" dist="25400" dir="2700000" algn="br" rotWithShape="0">
              <a:srgbClr val="000000">
                <a:alpha val="60000"/>
              </a:srgbClr>
            </a:outerShdw>
          </a:effectLst>
        </p:spPr>
      </p:cxnSp>
      <p:sp>
        <p:nvSpPr>
          <p:cNvPr id="171" name="Google Shape;171;p7"/>
          <p:cNvSpPr txBox="1"/>
          <p:nvPr/>
        </p:nvSpPr>
        <p:spPr>
          <a:xfrm>
            <a:off x="721567" y="434208"/>
            <a:ext cx="10748865"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dirty="0">
                <a:solidFill>
                  <a:schemeClr val="dk1"/>
                </a:solidFill>
                <a:latin typeface="Lovelo" panose="02000000000000000000" pitchFamily="50" charset="0"/>
                <a:sym typeface="Arial"/>
              </a:rPr>
              <a:t>Utopia and dystopia</a:t>
            </a:r>
            <a:endParaRPr sz="5000" i="1" dirty="0">
              <a:solidFill>
                <a:schemeClr val="dk1"/>
              </a:solidFill>
              <a:latin typeface="Lovelo" panose="02000000000000000000" pitchFamily="50" charset="0"/>
              <a:sym typeface="Arial"/>
            </a:endParaRPr>
          </a:p>
        </p:txBody>
      </p:sp>
      <p:sp>
        <p:nvSpPr>
          <p:cNvPr id="172" name="Google Shape;172;p7"/>
          <p:cNvSpPr txBox="1"/>
          <p:nvPr/>
        </p:nvSpPr>
        <p:spPr>
          <a:xfrm>
            <a:off x="496529" y="1502967"/>
            <a:ext cx="5454105" cy="4693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dirty="0">
                <a:solidFill>
                  <a:schemeClr val="dk1"/>
                </a:solidFill>
                <a:latin typeface="Libre Franklin"/>
                <a:ea typeface="Libre Franklin"/>
                <a:cs typeface="Libre Franklin"/>
                <a:sym typeface="Libre Franklin"/>
              </a:rPr>
              <a:t>Aldous Huxley worried that optimistic visions of perfect societies were wrong-headed and even dangerous. </a:t>
            </a:r>
          </a:p>
          <a:p>
            <a:pPr marL="0" marR="0" lvl="0" indent="0" algn="l" rtl="0">
              <a:spcBef>
                <a:spcPts val="0"/>
              </a:spcBef>
              <a:spcAft>
                <a:spcPts val="0"/>
              </a:spcAft>
              <a:buNone/>
            </a:pPr>
            <a:endParaRPr lang="en-US" sz="23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lang="en-US" sz="2300" dirty="0">
              <a:solidFill>
                <a:schemeClr val="dk1"/>
              </a:solidFill>
              <a:latin typeface="Times New Roman" panose="02020603050405020304" pitchFamily="18" charset="0"/>
              <a:ea typeface="Libre Franklin"/>
              <a:cs typeface="Times New Roman" panose="02020603050405020304" pitchFamily="18" charset="0"/>
              <a:sym typeface="Libre Franklin"/>
            </a:endParaRPr>
          </a:p>
          <a:p>
            <a:pPr marL="0" marR="0" lvl="0" indent="0" algn="l" rtl="0">
              <a:spcBef>
                <a:spcPts val="0"/>
              </a:spcBef>
              <a:spcAft>
                <a:spcPts val="0"/>
              </a:spcAft>
              <a:buNone/>
            </a:pPr>
            <a:endParaRPr lang="en-US" sz="2300" dirty="0">
              <a:solidFill>
                <a:schemeClr val="dk1"/>
              </a:solidFill>
              <a:latin typeface="Times New Roman" panose="02020603050405020304" pitchFamily="18" charset="0"/>
              <a:ea typeface="Libre Franklin"/>
              <a:cs typeface="Times New Roman" panose="02020603050405020304" pitchFamily="18" charset="0"/>
              <a:sym typeface="Libre Franklin"/>
            </a:endParaRPr>
          </a:p>
          <a:p>
            <a:pPr marL="0" marR="0" lvl="0" indent="0" algn="l" rtl="0">
              <a:spcBef>
                <a:spcPts val="0"/>
              </a:spcBef>
              <a:spcAft>
                <a:spcPts val="0"/>
              </a:spcAft>
              <a:buNone/>
            </a:pPr>
            <a:endParaRPr lang="en-US" sz="2300" dirty="0">
              <a:solidFill>
                <a:schemeClr val="dk1"/>
              </a:solidFill>
              <a:latin typeface="Times New Roman" panose="02020603050405020304" pitchFamily="18" charset="0"/>
              <a:ea typeface="Libre Franklin"/>
              <a:cs typeface="Times New Roman" panose="02020603050405020304" pitchFamily="18" charset="0"/>
              <a:sym typeface="Libre Franklin"/>
            </a:endParaRPr>
          </a:p>
          <a:p>
            <a:pPr marL="0" marR="0" lvl="0" indent="0" algn="l" rtl="0">
              <a:spcBef>
                <a:spcPts val="0"/>
              </a:spcBef>
              <a:spcAft>
                <a:spcPts val="0"/>
              </a:spcAft>
              <a:buNone/>
            </a:pPr>
            <a:endParaRPr lang="en-US" sz="2300" dirty="0">
              <a:solidFill>
                <a:schemeClr val="dk1"/>
              </a:solidFill>
              <a:latin typeface="Times New Roman" panose="02020603050405020304" pitchFamily="18" charset="0"/>
              <a:ea typeface="Libre Franklin"/>
              <a:cs typeface="Times New Roman" panose="02020603050405020304" pitchFamily="18" charset="0"/>
              <a:sym typeface="Libre Franklin"/>
            </a:endParaRPr>
          </a:p>
          <a:p>
            <a:pPr marL="0" marR="0" lvl="0" indent="0" algn="l" rtl="0">
              <a:spcBef>
                <a:spcPts val="0"/>
              </a:spcBef>
              <a:spcAft>
                <a:spcPts val="0"/>
              </a:spcAft>
              <a:buNone/>
            </a:pPr>
            <a:endParaRPr lang="en-US" sz="2300" dirty="0">
              <a:solidFill>
                <a:schemeClr val="dk1"/>
              </a:solidFill>
              <a:latin typeface="Times New Roman" panose="02020603050405020304" pitchFamily="18" charset="0"/>
              <a:ea typeface="Libre Franklin"/>
              <a:cs typeface="Times New Roman" panose="02020603050405020304" pitchFamily="18" charset="0"/>
              <a:sym typeface="Libre Franklin"/>
            </a:endParaRPr>
          </a:p>
          <a:p>
            <a:pPr marL="0" marR="0" lvl="0" indent="0" algn="l" rtl="0">
              <a:spcBef>
                <a:spcPts val="0"/>
              </a:spcBef>
              <a:spcAft>
                <a:spcPts val="0"/>
              </a:spcAft>
              <a:buNone/>
            </a:pPr>
            <a:r>
              <a:rPr lang="en-US" sz="2300" dirty="0">
                <a:solidFill>
                  <a:schemeClr val="dk1"/>
                </a:solidFill>
                <a:latin typeface="Libre Franklin"/>
                <a:ea typeface="Libre Franklin"/>
                <a:cs typeface="Libre Franklin"/>
                <a:sym typeface="Libre Franklin"/>
              </a:rPr>
              <a:t>Dystopian novels imagine that “progress” might have terrible results.  In other words, striving for utopia might result in horrific dystopia.</a:t>
            </a:r>
            <a:endParaRPr sz="2300" dirty="0">
              <a:solidFill>
                <a:schemeClr val="dk1"/>
              </a:solidFill>
              <a:latin typeface="Libre Franklin"/>
              <a:ea typeface="Libre Franklin"/>
              <a:cs typeface="Libre Franklin"/>
              <a:sym typeface="Libre Franklin"/>
            </a:endParaRPr>
          </a:p>
        </p:txBody>
      </p:sp>
      <p:pic>
        <p:nvPicPr>
          <p:cNvPr id="173" name="Google Shape;173;p7"/>
          <p:cNvPicPr preferRelativeResize="0"/>
          <p:nvPr/>
        </p:nvPicPr>
        <p:blipFill rotWithShape="1">
          <a:blip r:embed="rId3" cstate="print">
            <a:alphaModFix/>
            <a:extLst>
              <a:ext uri="{28A0092B-C50C-407E-A947-70E740481C1C}">
                <a14:useLocalDpi xmlns:a14="http://schemas.microsoft.com/office/drawing/2010/main"/>
              </a:ext>
            </a:extLst>
          </a:blip>
          <a:srcRect l="14701" r="11618"/>
          <a:stretch/>
        </p:blipFill>
        <p:spPr>
          <a:xfrm>
            <a:off x="6095999" y="1603500"/>
            <a:ext cx="5599472" cy="4492486"/>
          </a:xfrm>
          <a:prstGeom prst="rect">
            <a:avLst/>
          </a:prstGeom>
          <a:noFill/>
          <a:ln w="28575">
            <a:solidFill>
              <a:srgbClr val="E306A4"/>
            </a:solidFill>
          </a:ln>
        </p:spPr>
      </p:pic>
      <p:sp>
        <p:nvSpPr>
          <p:cNvPr id="4" name="TextBox 3">
            <a:extLst>
              <a:ext uri="{FF2B5EF4-FFF2-40B4-BE49-F238E27FC236}">
                <a16:creationId xmlns:a16="http://schemas.microsoft.com/office/drawing/2014/main" id="{A5597D5B-1FCB-4A18-B737-702D32189A62}"/>
              </a:ext>
            </a:extLst>
          </p:cNvPr>
          <p:cNvSpPr txBox="1"/>
          <p:nvPr/>
        </p:nvSpPr>
        <p:spPr>
          <a:xfrm>
            <a:off x="496528" y="2855741"/>
            <a:ext cx="5299361" cy="1569660"/>
          </a:xfrm>
          <a:prstGeom prst="rect">
            <a:avLst/>
          </a:prstGeom>
          <a:noFill/>
          <a:ln w="28575">
            <a:solidFill>
              <a:srgbClr val="1CDCE7"/>
            </a:solidFill>
          </a:ln>
        </p:spPr>
        <p:txBody>
          <a:bodyPr wrap="square" rtlCol="0">
            <a:spAutoFit/>
          </a:bodyPr>
          <a:lstStyle/>
          <a:p>
            <a:pPr marL="0" marR="0" lvl="0" indent="0" rtl="0">
              <a:spcBef>
                <a:spcPts val="0"/>
              </a:spcBef>
              <a:spcAft>
                <a:spcPts val="0"/>
              </a:spcAft>
              <a:buNone/>
            </a:pPr>
            <a:r>
              <a:rPr lang="en-US" sz="2400" dirty="0">
                <a:solidFill>
                  <a:schemeClr val="dk1"/>
                </a:solidFill>
                <a:latin typeface="Times New Roman" panose="02020603050405020304" pitchFamily="18" charset="0"/>
                <a:ea typeface="Libre Franklin"/>
                <a:cs typeface="Times New Roman" panose="02020603050405020304" pitchFamily="18" charset="0"/>
                <a:sym typeface="Libre Franklin"/>
              </a:rPr>
              <a:t>Dystopia: an imagined state or society in which there is great suffering or injustice, typically one that is totalitarian or post-apocalyptic.   (Merriam-Webster)</a:t>
            </a:r>
          </a:p>
        </p:txBody>
      </p:sp>
    </p:spTree>
  </p:cSld>
  <p:clrMapOvr>
    <a:masterClrMapping/>
  </p:clrMapOvr>
  <p:transition spd="med">
    <p:pull/>
  </p:transition>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3210</TotalTime>
  <Words>1648</Words>
  <Application>Microsoft Office PowerPoint</Application>
  <PresentationFormat>Widescreen</PresentationFormat>
  <Paragraphs>240</Paragraphs>
  <Slides>31</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Lovelo</vt:lpstr>
      <vt:lpstr>Libre Franklin</vt:lpstr>
      <vt:lpstr>Times New Roman</vt:lpstr>
      <vt:lpstr>Arial</vt:lpstr>
      <vt:lpstr>Perpetua Titling MT</vt:lpstr>
      <vt:lpstr>Bookman Old Style</vt:lpstr>
      <vt:lpstr>Calibri</vt:lpstr>
      <vt:lpstr>Castellar</vt:lpstr>
      <vt:lpstr>1_RetrospectVTI</vt:lpstr>
      <vt:lpstr>1_RetrospectVTI</vt:lpstr>
      <vt:lpstr>Brave New World</vt:lpstr>
      <vt:lpstr>“...most men and women will grow up to love their servitude and will never dream of 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Brave New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“There's only one corner of the universe you can be certain of improving, and that's your own self.” </vt:lpstr>
      <vt:lpstr>Copyright 2020 TeachNovels.com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Brave New World</dc:title>
  <cp:lastModifiedBy>Michael Towle</cp:lastModifiedBy>
  <cp:revision>21</cp:revision>
  <dcterms:created xsi:type="dcterms:W3CDTF">2020-07-09T16:00:55Z</dcterms:created>
  <dcterms:modified xsi:type="dcterms:W3CDTF">2025-03-03T14:02:44Z</dcterms:modified>
</cp:coreProperties>
</file>